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theme/theme2.xml" ContentType="application/vnd.openxmlformats-officedocument.theme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6616" r:id="rId1"/>
    <p:sldMasterId id="2147486695" r:id="rId2"/>
    <p:sldMasterId id="2147486715" r:id="rId3"/>
  </p:sldMasterIdLst>
  <p:notesMasterIdLst>
    <p:notesMasterId r:id="rId58"/>
  </p:notesMasterIdLst>
  <p:handoutMasterIdLst>
    <p:handoutMasterId r:id="rId59"/>
  </p:handoutMasterIdLst>
  <p:sldIdLst>
    <p:sldId id="2142534349" r:id="rId4"/>
    <p:sldId id="2142534350" r:id="rId5"/>
    <p:sldId id="2142534315" r:id="rId6"/>
    <p:sldId id="2142534355" r:id="rId7"/>
    <p:sldId id="2142534333" r:id="rId8"/>
    <p:sldId id="2142534356" r:id="rId9"/>
    <p:sldId id="2142534359" r:id="rId10"/>
    <p:sldId id="2142534334" r:id="rId11"/>
    <p:sldId id="2142534341" r:id="rId12"/>
    <p:sldId id="2142534301" r:id="rId13"/>
    <p:sldId id="2142534302" r:id="rId14"/>
    <p:sldId id="2142534337" r:id="rId15"/>
    <p:sldId id="2142534338" r:id="rId16"/>
    <p:sldId id="2142534340" r:id="rId17"/>
    <p:sldId id="2142534339" r:id="rId18"/>
    <p:sldId id="2142534342" r:id="rId19"/>
    <p:sldId id="2142534344" r:id="rId20"/>
    <p:sldId id="2142534345" r:id="rId21"/>
    <p:sldId id="2142534360" r:id="rId22"/>
    <p:sldId id="2142534361" r:id="rId23"/>
    <p:sldId id="2142534362" r:id="rId24"/>
    <p:sldId id="2142534304" r:id="rId25"/>
    <p:sldId id="2142534335" r:id="rId26"/>
    <p:sldId id="2142534336" r:id="rId27"/>
    <p:sldId id="2142534363" r:id="rId28"/>
    <p:sldId id="2142534313" r:id="rId29"/>
    <p:sldId id="2142534312" r:id="rId30"/>
    <p:sldId id="2142534311" r:id="rId31"/>
    <p:sldId id="2142534319" r:id="rId32"/>
    <p:sldId id="2142534310" r:id="rId33"/>
    <p:sldId id="2142534320" r:id="rId34"/>
    <p:sldId id="2142534321" r:id="rId35"/>
    <p:sldId id="2142534309" r:id="rId36"/>
    <p:sldId id="2142534322" r:id="rId37"/>
    <p:sldId id="2142534308" r:id="rId38"/>
    <p:sldId id="2142534318" r:id="rId39"/>
    <p:sldId id="2142534329" r:id="rId40"/>
    <p:sldId id="2142534326" r:id="rId41"/>
    <p:sldId id="2142534330" r:id="rId42"/>
    <p:sldId id="2142534324" r:id="rId43"/>
    <p:sldId id="2142534325" r:id="rId44"/>
    <p:sldId id="2142534327" r:id="rId45"/>
    <p:sldId id="2142534307" r:id="rId46"/>
    <p:sldId id="2142534328" r:id="rId47"/>
    <p:sldId id="2142534323" r:id="rId48"/>
    <p:sldId id="2142534371" r:id="rId49"/>
    <p:sldId id="2142534372" r:id="rId50"/>
    <p:sldId id="2142534374" r:id="rId51"/>
    <p:sldId id="2142534370" r:id="rId52"/>
    <p:sldId id="2142534367" r:id="rId53"/>
    <p:sldId id="2142534352" r:id="rId54"/>
    <p:sldId id="2142534353" r:id="rId55"/>
    <p:sldId id="2142534354" r:id="rId56"/>
    <p:sldId id="2142534351" r:id="rId57"/>
  </p:sldIdLst>
  <p:sldSz cx="12192000" cy="6858000"/>
  <p:notesSz cx="7010400" cy="92964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189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377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566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754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5943" algn="l" defTabSz="914377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131" algn="l" defTabSz="914377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320" algn="l" defTabSz="914377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509" algn="l" defTabSz="914377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389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hiddenSlides="1"/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1670FF"/>
    <a:srgbClr val="4E87C0"/>
    <a:srgbClr val="244E95"/>
    <a:srgbClr val="387FF9"/>
    <a:srgbClr val="244EFF"/>
    <a:srgbClr val="1254FF"/>
    <a:srgbClr val="214695"/>
    <a:srgbClr val="456395"/>
    <a:srgbClr val="1254BA"/>
    <a:srgbClr val="125E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3A9E084-9066-4AA3-9362-63F1C8DAD9A1}" v="6" dt="2024-11-01T13:52:50.19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88" autoAdjust="0"/>
    <p:restoredTop sz="96259" autoAdjust="0"/>
  </p:normalViewPr>
  <p:slideViewPr>
    <p:cSldViewPr snapToGrid="0">
      <p:cViewPr varScale="1">
        <p:scale>
          <a:sx n="103" d="100"/>
          <a:sy n="103" d="100"/>
        </p:scale>
        <p:origin x="918" y="102"/>
      </p:cViewPr>
      <p:guideLst>
        <p:guide orient="horz" pos="2160"/>
        <p:guide pos="3840"/>
        <p:guide pos="3891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50" d="100"/>
        <a:sy n="50" d="100"/>
      </p:scale>
      <p:origin x="0" y="0"/>
    </p:cViewPr>
  </p:sorterViewPr>
  <p:notesViewPr>
    <p:cSldViewPr snapToGrid="0">
      <p:cViewPr varScale="1">
        <p:scale>
          <a:sx n="83" d="100"/>
          <a:sy n="83" d="100"/>
        </p:scale>
        <p:origin x="3036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tableStyles" Target="tableStyle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61" Type="http://schemas.openxmlformats.org/officeDocument/2006/relationships/viewProps" Target="viewProps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microsoft.com/office/2016/11/relationships/changesInfo" Target="changesInfos/changesInfo1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handoutMaster" Target="handoutMasters/handoutMaster1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presProps" Target="presProps.xml"/><Relationship Id="rId65" Type="http://schemas.microsoft.com/office/2015/10/relationships/revisionInfo" Target="revisionInfo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nathan Zak" userId="eebkGEH6K/pza5DaF+6Bm41+0q56+GdK9MgR22yoid8=" providerId="None" clId="Web-{4926F1E6-8AF8-451B-88F6-355063D71EC5}"/>
    <pc:docChg chg="addSld modSld">
      <pc:chgData name="Jonathan Zak" userId="eebkGEH6K/pza5DaF+6Bm41+0q56+GdK9MgR22yoid8=" providerId="None" clId="Web-{4926F1E6-8AF8-451B-88F6-355063D71EC5}" dt="2024-10-29T16:46:00.229" v="3" actId="20577"/>
      <pc:docMkLst>
        <pc:docMk/>
      </pc:docMkLst>
      <pc:sldChg chg="add">
        <pc:chgData name="Jonathan Zak" userId="eebkGEH6K/pza5DaF+6Bm41+0q56+GdK9MgR22yoid8=" providerId="None" clId="Web-{4926F1E6-8AF8-451B-88F6-355063D71EC5}" dt="2024-10-29T16:44:46.307" v="0"/>
        <pc:sldMkLst>
          <pc:docMk/>
          <pc:sldMk cId="1776948014" sldId="257"/>
        </pc:sldMkLst>
      </pc:sldChg>
      <pc:sldChg chg="modSp">
        <pc:chgData name="Jonathan Zak" userId="eebkGEH6K/pza5DaF+6Bm41+0q56+GdK9MgR22yoid8=" providerId="None" clId="Web-{4926F1E6-8AF8-451B-88F6-355063D71EC5}" dt="2024-10-29T16:46:00.229" v="3" actId="20577"/>
        <pc:sldMkLst>
          <pc:docMk/>
          <pc:sldMk cId="3011409268" sldId="2142534296"/>
        </pc:sldMkLst>
        <pc:spChg chg="mod">
          <ac:chgData name="Jonathan Zak" userId="eebkGEH6K/pza5DaF+6Bm41+0q56+GdK9MgR22yoid8=" providerId="None" clId="Web-{4926F1E6-8AF8-451B-88F6-355063D71EC5}" dt="2024-10-29T16:46:00.229" v="3" actId="20577"/>
          <ac:spMkLst>
            <pc:docMk/>
            <pc:sldMk cId="3011409268" sldId="2142534296"/>
            <ac:spMk id="2" creationId="{0065D383-3FF1-6A0D-E44D-D6A62CC6481F}"/>
          </ac:spMkLst>
        </pc:spChg>
      </pc:sldChg>
      <pc:sldMasterChg chg="addSldLayout">
        <pc:chgData name="Jonathan Zak" userId="eebkGEH6K/pza5DaF+6Bm41+0q56+GdK9MgR22yoid8=" providerId="None" clId="Web-{4926F1E6-8AF8-451B-88F6-355063D71EC5}" dt="2024-10-29T16:44:46.307" v="0"/>
        <pc:sldMasterMkLst>
          <pc:docMk/>
          <pc:sldMasterMk cId="3413688524" sldId="2147486616"/>
        </pc:sldMasterMkLst>
        <pc:sldLayoutChg chg="add">
          <pc:chgData name="Jonathan Zak" userId="eebkGEH6K/pza5DaF+6Bm41+0q56+GdK9MgR22yoid8=" providerId="None" clId="Web-{4926F1E6-8AF8-451B-88F6-355063D71EC5}" dt="2024-10-29T16:44:46.307" v="0"/>
          <pc:sldLayoutMkLst>
            <pc:docMk/>
            <pc:sldMasterMk cId="3413688524" sldId="2147486616"/>
            <pc:sldLayoutMk cId="3621652113" sldId="2147486693"/>
          </pc:sldLayoutMkLst>
        </pc:sldLayoutChg>
      </pc:sldMasterChg>
    </pc:docChg>
  </pc:docChgLst>
  <pc:docChgLst>
    <pc:chgData name="Jonathan Zak" userId="eebkGEH6K/pza5DaF+6Bm41+0q56+GdK9MgR22yoid8=" providerId="None" clId="Web-{2DA96884-DE52-4B6B-A6D0-E334831930BA}"/>
    <pc:docChg chg="addSld delSld modSld">
      <pc:chgData name="Jonathan Zak" userId="eebkGEH6K/pza5DaF+6Bm41+0q56+GdK9MgR22yoid8=" providerId="None" clId="Web-{2DA96884-DE52-4B6B-A6D0-E334831930BA}" dt="2024-09-13T17:09:22.134" v="892" actId="1076"/>
      <pc:docMkLst>
        <pc:docMk/>
      </pc:docMkLst>
      <pc:sldChg chg="addSp modSp">
        <pc:chgData name="Jonathan Zak" userId="eebkGEH6K/pza5DaF+6Bm41+0q56+GdK9MgR22yoid8=" providerId="None" clId="Web-{2DA96884-DE52-4B6B-A6D0-E334831930BA}" dt="2024-09-13T15:29:52.292" v="327" actId="1076"/>
        <pc:sldMkLst>
          <pc:docMk/>
          <pc:sldMk cId="2588816944" sldId="2142534307"/>
        </pc:sldMkLst>
        <pc:spChg chg="mod">
          <ac:chgData name="Jonathan Zak" userId="eebkGEH6K/pza5DaF+6Bm41+0q56+GdK9MgR22yoid8=" providerId="None" clId="Web-{2DA96884-DE52-4B6B-A6D0-E334831930BA}" dt="2024-09-13T15:27:25.481" v="232" actId="20577"/>
          <ac:spMkLst>
            <pc:docMk/>
            <pc:sldMk cId="2588816944" sldId="2142534307"/>
            <ac:spMk id="2" creationId="{345A53D4-4C68-C8B6-690F-8E8C1255CFC7}"/>
          </ac:spMkLst>
        </pc:spChg>
        <pc:spChg chg="add mod">
          <ac:chgData name="Jonathan Zak" userId="eebkGEH6K/pza5DaF+6Bm41+0q56+GdK9MgR22yoid8=" providerId="None" clId="Web-{2DA96884-DE52-4B6B-A6D0-E334831930BA}" dt="2024-09-13T15:29:45.464" v="326" actId="20577"/>
          <ac:spMkLst>
            <pc:docMk/>
            <pc:sldMk cId="2588816944" sldId="2142534307"/>
            <ac:spMk id="5" creationId="{4F1D8B81-90CF-9610-2F11-CECC80A679E8}"/>
          </ac:spMkLst>
        </pc:spChg>
        <pc:picChg chg="add mod">
          <ac:chgData name="Jonathan Zak" userId="eebkGEH6K/pza5DaF+6Bm41+0q56+GdK9MgR22yoid8=" providerId="None" clId="Web-{2DA96884-DE52-4B6B-A6D0-E334831930BA}" dt="2024-09-13T15:29:52.292" v="327" actId="1076"/>
          <ac:picMkLst>
            <pc:docMk/>
            <pc:sldMk cId="2588816944" sldId="2142534307"/>
            <ac:picMk id="4" creationId="{D3A2DE05-A47A-6F33-9E0B-DB7786AAD720}"/>
          </ac:picMkLst>
        </pc:picChg>
      </pc:sldChg>
      <pc:sldChg chg="modSp">
        <pc:chgData name="Jonathan Zak" userId="eebkGEH6K/pza5DaF+6Bm41+0q56+GdK9MgR22yoid8=" providerId="None" clId="Web-{2DA96884-DE52-4B6B-A6D0-E334831930BA}" dt="2024-09-13T15:47:29.331" v="332" actId="20577"/>
        <pc:sldMkLst>
          <pc:docMk/>
          <pc:sldMk cId="2906435008" sldId="2142534312"/>
        </pc:sldMkLst>
        <pc:spChg chg="mod">
          <ac:chgData name="Jonathan Zak" userId="eebkGEH6K/pza5DaF+6Bm41+0q56+GdK9MgR22yoid8=" providerId="None" clId="Web-{2DA96884-DE52-4B6B-A6D0-E334831930BA}" dt="2024-09-13T15:47:29.331" v="332" actId="20577"/>
          <ac:spMkLst>
            <pc:docMk/>
            <pc:sldMk cId="2906435008" sldId="2142534312"/>
            <ac:spMk id="4" creationId="{6F163167-6DEF-080F-95E8-37CA84775702}"/>
          </ac:spMkLst>
        </pc:spChg>
      </pc:sldChg>
      <pc:sldChg chg="addSp delSp modSp add replId">
        <pc:chgData name="Jonathan Zak" userId="eebkGEH6K/pza5DaF+6Bm41+0q56+GdK9MgR22yoid8=" providerId="None" clId="Web-{2DA96884-DE52-4B6B-A6D0-E334831930BA}" dt="2024-09-13T15:08:57.689" v="127" actId="20577"/>
        <pc:sldMkLst>
          <pc:docMk/>
          <pc:sldMk cId="3225699121" sldId="2142534319"/>
        </pc:sldMkLst>
        <pc:spChg chg="mod">
          <ac:chgData name="Jonathan Zak" userId="eebkGEH6K/pza5DaF+6Bm41+0q56+GdK9MgR22yoid8=" providerId="None" clId="Web-{2DA96884-DE52-4B6B-A6D0-E334831930BA}" dt="2024-09-13T14:55:03.740" v="8" actId="20577"/>
          <ac:spMkLst>
            <pc:docMk/>
            <pc:sldMk cId="3225699121" sldId="2142534319"/>
            <ac:spMk id="2" creationId="{345A53D4-4C68-C8B6-690F-8E8C1255CFC7}"/>
          </ac:spMkLst>
        </pc:spChg>
        <pc:spChg chg="mod">
          <ac:chgData name="Jonathan Zak" userId="eebkGEH6K/pza5DaF+6Bm41+0q56+GdK9MgR22yoid8=" providerId="None" clId="Web-{2DA96884-DE52-4B6B-A6D0-E334831930BA}" dt="2024-09-13T15:08:57.689" v="127" actId="20577"/>
          <ac:spMkLst>
            <pc:docMk/>
            <pc:sldMk cId="3225699121" sldId="2142534319"/>
            <ac:spMk id="6" creationId="{BC1A2305-DE3B-14E8-62E1-D44F507AA2D2}"/>
          </ac:spMkLst>
        </pc:spChg>
        <pc:picChg chg="add mod">
          <ac:chgData name="Jonathan Zak" userId="eebkGEH6K/pza5DaF+6Bm41+0q56+GdK9MgR22yoid8=" providerId="None" clId="Web-{2DA96884-DE52-4B6B-A6D0-E334831930BA}" dt="2024-09-13T14:59:50.254" v="55" actId="1076"/>
          <ac:picMkLst>
            <pc:docMk/>
            <pc:sldMk cId="3225699121" sldId="2142534319"/>
            <ac:picMk id="4" creationId="{E4E168D2-3C44-AEA0-10EA-E26D2F87E22F}"/>
          </ac:picMkLst>
        </pc:picChg>
        <pc:picChg chg="del">
          <ac:chgData name="Jonathan Zak" userId="eebkGEH6K/pza5DaF+6Bm41+0q56+GdK9MgR22yoid8=" providerId="None" clId="Web-{2DA96884-DE52-4B6B-A6D0-E334831930BA}" dt="2024-09-13T14:57:44.208" v="52"/>
          <ac:picMkLst>
            <pc:docMk/>
            <pc:sldMk cId="3225699121" sldId="2142534319"/>
            <ac:picMk id="8" creationId="{FD9152C4-1A89-0E88-D5F5-967BF3A70250}"/>
          </ac:picMkLst>
        </pc:picChg>
      </pc:sldChg>
      <pc:sldChg chg="modSp add replId">
        <pc:chgData name="Jonathan Zak" userId="eebkGEH6K/pza5DaF+6Bm41+0q56+GdK9MgR22yoid8=" providerId="None" clId="Web-{2DA96884-DE52-4B6B-A6D0-E334831930BA}" dt="2024-09-13T15:13:10.297" v="170" actId="14100"/>
        <pc:sldMkLst>
          <pc:docMk/>
          <pc:sldMk cId="3256860680" sldId="2142534320"/>
        </pc:sldMkLst>
        <pc:spChg chg="mod">
          <ac:chgData name="Jonathan Zak" userId="eebkGEH6K/pza5DaF+6Bm41+0q56+GdK9MgR22yoid8=" providerId="None" clId="Web-{2DA96884-DE52-4B6B-A6D0-E334831930BA}" dt="2024-09-13T15:10:55.954" v="146" actId="20577"/>
          <ac:spMkLst>
            <pc:docMk/>
            <pc:sldMk cId="3256860680" sldId="2142534320"/>
            <ac:spMk id="2" creationId="{345A53D4-4C68-C8B6-690F-8E8C1255CFC7}"/>
          </ac:spMkLst>
        </pc:spChg>
        <pc:spChg chg="mod">
          <ac:chgData name="Jonathan Zak" userId="eebkGEH6K/pza5DaF+6Bm41+0q56+GdK9MgR22yoid8=" providerId="None" clId="Web-{2DA96884-DE52-4B6B-A6D0-E334831930BA}" dt="2024-09-13T15:13:10.297" v="170" actId="14100"/>
          <ac:spMkLst>
            <pc:docMk/>
            <pc:sldMk cId="3256860680" sldId="2142534320"/>
            <ac:spMk id="4" creationId="{91C5C6A1-0564-9434-41F0-891FC047949B}"/>
          </ac:spMkLst>
        </pc:spChg>
      </pc:sldChg>
      <pc:sldChg chg="addSp delSp modSp add replId">
        <pc:chgData name="Jonathan Zak" userId="eebkGEH6K/pza5DaF+6Bm41+0q56+GdK9MgR22yoid8=" providerId="None" clId="Web-{2DA96884-DE52-4B6B-A6D0-E334831930BA}" dt="2024-09-13T15:19:13.889" v="224" actId="1076"/>
        <pc:sldMkLst>
          <pc:docMk/>
          <pc:sldMk cId="4267003885" sldId="2142534321"/>
        </pc:sldMkLst>
        <pc:spChg chg="mod">
          <ac:chgData name="Jonathan Zak" userId="eebkGEH6K/pza5DaF+6Bm41+0q56+GdK9MgR22yoid8=" providerId="None" clId="Web-{2DA96884-DE52-4B6B-A6D0-E334831930BA}" dt="2024-09-13T15:14:33.375" v="177" actId="20577"/>
          <ac:spMkLst>
            <pc:docMk/>
            <pc:sldMk cId="4267003885" sldId="2142534321"/>
            <ac:spMk id="2" creationId="{345A53D4-4C68-C8B6-690F-8E8C1255CFC7}"/>
          </ac:spMkLst>
        </pc:spChg>
        <pc:spChg chg="mod">
          <ac:chgData name="Jonathan Zak" userId="eebkGEH6K/pza5DaF+6Bm41+0q56+GdK9MgR22yoid8=" providerId="None" clId="Web-{2DA96884-DE52-4B6B-A6D0-E334831930BA}" dt="2024-09-13T15:17:34.030" v="220" actId="14100"/>
          <ac:spMkLst>
            <pc:docMk/>
            <pc:sldMk cId="4267003885" sldId="2142534321"/>
            <ac:spMk id="4" creationId="{91C5C6A1-0564-9434-41F0-891FC047949B}"/>
          </ac:spMkLst>
        </pc:spChg>
        <pc:picChg chg="del">
          <ac:chgData name="Jonathan Zak" userId="eebkGEH6K/pza5DaF+6Bm41+0q56+GdK9MgR22yoid8=" providerId="None" clId="Web-{2DA96884-DE52-4B6B-A6D0-E334831930BA}" dt="2024-09-13T15:17:55.155" v="221"/>
          <ac:picMkLst>
            <pc:docMk/>
            <pc:sldMk cId="4267003885" sldId="2142534321"/>
            <ac:picMk id="5" creationId="{ABCCA71D-5C50-BF42-1614-BEE1D7AE57B0}"/>
          </ac:picMkLst>
        </pc:picChg>
        <pc:picChg chg="add mod">
          <ac:chgData name="Jonathan Zak" userId="eebkGEH6K/pza5DaF+6Bm41+0q56+GdK9MgR22yoid8=" providerId="None" clId="Web-{2DA96884-DE52-4B6B-A6D0-E334831930BA}" dt="2024-09-13T15:19:13.889" v="224" actId="1076"/>
          <ac:picMkLst>
            <pc:docMk/>
            <pc:sldMk cId="4267003885" sldId="2142534321"/>
            <ac:picMk id="6" creationId="{D442DC79-505E-B693-143F-0FFFFA652DE9}"/>
          </ac:picMkLst>
        </pc:picChg>
      </pc:sldChg>
      <pc:sldChg chg="addSp delSp modSp add replId">
        <pc:chgData name="Jonathan Zak" userId="eebkGEH6K/pza5DaF+6Bm41+0q56+GdK9MgR22yoid8=" providerId="None" clId="Web-{2DA96884-DE52-4B6B-A6D0-E334831930BA}" dt="2024-09-13T15:50:25.736" v="378" actId="1076"/>
        <pc:sldMkLst>
          <pc:docMk/>
          <pc:sldMk cId="3750166605" sldId="2142534322"/>
        </pc:sldMkLst>
        <pc:spChg chg="mod">
          <ac:chgData name="Jonathan Zak" userId="eebkGEH6K/pza5DaF+6Bm41+0q56+GdK9MgR22yoid8=" providerId="None" clId="Web-{2DA96884-DE52-4B6B-A6D0-E334831930BA}" dt="2024-09-13T15:48:10.659" v="342" actId="20577"/>
          <ac:spMkLst>
            <pc:docMk/>
            <pc:sldMk cId="3750166605" sldId="2142534322"/>
            <ac:spMk id="2" creationId="{345A53D4-4C68-C8B6-690F-8E8C1255CFC7}"/>
          </ac:spMkLst>
        </pc:spChg>
        <pc:spChg chg="mod">
          <ac:chgData name="Jonathan Zak" userId="eebkGEH6K/pza5DaF+6Bm41+0q56+GdK9MgR22yoid8=" providerId="None" clId="Web-{2DA96884-DE52-4B6B-A6D0-E334831930BA}" dt="2024-09-13T15:49:07.674" v="374" actId="14100"/>
          <ac:spMkLst>
            <pc:docMk/>
            <pc:sldMk cId="3750166605" sldId="2142534322"/>
            <ac:spMk id="5" creationId="{1AFC663A-B37D-F6A1-81A6-79FFB7055AB8}"/>
          </ac:spMkLst>
        </pc:spChg>
        <pc:picChg chg="add mod">
          <ac:chgData name="Jonathan Zak" userId="eebkGEH6K/pza5DaF+6Bm41+0q56+GdK9MgR22yoid8=" providerId="None" clId="Web-{2DA96884-DE52-4B6B-A6D0-E334831930BA}" dt="2024-09-13T15:50:25.736" v="378" actId="1076"/>
          <ac:picMkLst>
            <pc:docMk/>
            <pc:sldMk cId="3750166605" sldId="2142534322"/>
            <ac:picMk id="4" creationId="{C084095E-A31D-2A86-1B55-E5586A49468E}"/>
          </ac:picMkLst>
        </pc:picChg>
        <pc:picChg chg="del">
          <ac:chgData name="Jonathan Zak" userId="eebkGEH6K/pza5DaF+6Bm41+0q56+GdK9MgR22yoid8=" providerId="None" clId="Web-{2DA96884-DE52-4B6B-A6D0-E334831930BA}" dt="2024-09-13T15:49:15.143" v="375"/>
          <ac:picMkLst>
            <pc:docMk/>
            <pc:sldMk cId="3750166605" sldId="2142534322"/>
            <ac:picMk id="6" creationId="{7004FDB7-1D00-D7CB-24D7-188C363F3F09}"/>
          </ac:picMkLst>
        </pc:picChg>
      </pc:sldChg>
      <pc:sldChg chg="addSp delSp modSp add replId">
        <pc:chgData name="Jonathan Zak" userId="eebkGEH6K/pza5DaF+6Bm41+0q56+GdK9MgR22yoid8=" providerId="None" clId="Web-{2DA96884-DE52-4B6B-A6D0-E334831930BA}" dt="2024-09-13T16:05:55.118" v="422" actId="1076"/>
        <pc:sldMkLst>
          <pc:docMk/>
          <pc:sldMk cId="309588669" sldId="2142534323"/>
        </pc:sldMkLst>
        <pc:spChg chg="mod">
          <ac:chgData name="Jonathan Zak" userId="eebkGEH6K/pza5DaF+6Bm41+0q56+GdK9MgR22yoid8=" providerId="None" clId="Web-{2DA96884-DE52-4B6B-A6D0-E334831930BA}" dt="2024-09-13T15:59:20.309" v="393" actId="20577"/>
          <ac:spMkLst>
            <pc:docMk/>
            <pc:sldMk cId="309588669" sldId="2142534323"/>
            <ac:spMk id="2" creationId="{345A53D4-4C68-C8B6-690F-8E8C1255CFC7}"/>
          </ac:spMkLst>
        </pc:spChg>
        <pc:spChg chg="mod">
          <ac:chgData name="Jonathan Zak" userId="eebkGEH6K/pza5DaF+6Bm41+0q56+GdK9MgR22yoid8=" providerId="None" clId="Web-{2DA96884-DE52-4B6B-A6D0-E334831930BA}" dt="2024-09-13T15:59:55.262" v="416" actId="20577"/>
          <ac:spMkLst>
            <pc:docMk/>
            <pc:sldMk cId="309588669" sldId="2142534323"/>
            <ac:spMk id="5" creationId="{1AFC663A-B37D-F6A1-81A6-79FFB7055AB8}"/>
          </ac:spMkLst>
        </pc:spChg>
        <pc:picChg chg="del">
          <ac:chgData name="Jonathan Zak" userId="eebkGEH6K/pza5DaF+6Bm41+0q56+GdK9MgR22yoid8=" providerId="None" clId="Web-{2DA96884-DE52-4B6B-A6D0-E334831930BA}" dt="2024-09-13T15:59:57.559" v="417"/>
          <ac:picMkLst>
            <pc:docMk/>
            <pc:sldMk cId="309588669" sldId="2142534323"/>
            <ac:picMk id="4" creationId="{C084095E-A31D-2A86-1B55-E5586A49468E}"/>
          </ac:picMkLst>
        </pc:picChg>
        <pc:picChg chg="add mod">
          <ac:chgData name="Jonathan Zak" userId="eebkGEH6K/pza5DaF+6Bm41+0q56+GdK9MgR22yoid8=" providerId="None" clId="Web-{2DA96884-DE52-4B6B-A6D0-E334831930BA}" dt="2024-09-13T16:05:55.118" v="422" actId="1076"/>
          <ac:picMkLst>
            <pc:docMk/>
            <pc:sldMk cId="309588669" sldId="2142534323"/>
            <ac:picMk id="6" creationId="{20892D98-41A5-DF8B-CFC2-A9A11D0CA1F5}"/>
          </ac:picMkLst>
        </pc:picChg>
      </pc:sldChg>
      <pc:sldChg chg="addSp delSp modSp add replId">
        <pc:chgData name="Jonathan Zak" userId="eebkGEH6K/pza5DaF+6Bm41+0q56+GdK9MgR22yoid8=" providerId="None" clId="Web-{2DA96884-DE52-4B6B-A6D0-E334831930BA}" dt="2024-09-13T16:10:01.803" v="481" actId="20577"/>
        <pc:sldMkLst>
          <pc:docMk/>
          <pc:sldMk cId="3098833146" sldId="2142534324"/>
        </pc:sldMkLst>
        <pc:spChg chg="mod">
          <ac:chgData name="Jonathan Zak" userId="eebkGEH6K/pza5DaF+6Bm41+0q56+GdK9MgR22yoid8=" providerId="None" clId="Web-{2DA96884-DE52-4B6B-A6D0-E334831930BA}" dt="2024-09-13T16:08:41.882" v="448" actId="20577"/>
          <ac:spMkLst>
            <pc:docMk/>
            <pc:sldMk cId="3098833146" sldId="2142534324"/>
            <ac:spMk id="2" creationId="{345A53D4-4C68-C8B6-690F-8E8C1255CFC7}"/>
          </ac:spMkLst>
        </pc:spChg>
        <pc:spChg chg="mod">
          <ac:chgData name="Jonathan Zak" userId="eebkGEH6K/pza5DaF+6Bm41+0q56+GdK9MgR22yoid8=" providerId="None" clId="Web-{2DA96884-DE52-4B6B-A6D0-E334831930BA}" dt="2024-09-13T16:10:01.803" v="481" actId="20577"/>
          <ac:spMkLst>
            <pc:docMk/>
            <pc:sldMk cId="3098833146" sldId="2142534324"/>
            <ac:spMk id="5" creationId="{1AFC663A-B37D-F6A1-81A6-79FFB7055AB8}"/>
          </ac:spMkLst>
        </pc:spChg>
        <pc:picChg chg="add mod">
          <ac:chgData name="Jonathan Zak" userId="eebkGEH6K/pza5DaF+6Bm41+0q56+GdK9MgR22yoid8=" providerId="None" clId="Web-{2DA96884-DE52-4B6B-A6D0-E334831930BA}" dt="2024-09-13T16:08:51.116" v="452" actId="1076"/>
          <ac:picMkLst>
            <pc:docMk/>
            <pc:sldMk cId="3098833146" sldId="2142534324"/>
            <ac:picMk id="4" creationId="{A3EB3EE8-F308-D441-4D86-DA26EDB9063E}"/>
          </ac:picMkLst>
        </pc:picChg>
        <pc:picChg chg="del">
          <ac:chgData name="Jonathan Zak" userId="eebkGEH6K/pza5DaF+6Bm41+0q56+GdK9MgR22yoid8=" providerId="None" clId="Web-{2DA96884-DE52-4B6B-A6D0-E334831930BA}" dt="2024-09-13T16:08:42.475" v="449"/>
          <ac:picMkLst>
            <pc:docMk/>
            <pc:sldMk cId="3098833146" sldId="2142534324"/>
            <ac:picMk id="6" creationId="{20892D98-41A5-DF8B-CFC2-A9A11D0CA1F5}"/>
          </ac:picMkLst>
        </pc:picChg>
      </pc:sldChg>
      <pc:sldChg chg="addSp delSp modSp add replId">
        <pc:chgData name="Jonathan Zak" userId="eebkGEH6K/pza5DaF+6Bm41+0q56+GdK9MgR22yoid8=" providerId="None" clId="Web-{2DA96884-DE52-4B6B-A6D0-E334831930BA}" dt="2024-09-13T16:28:07.212" v="518" actId="1076"/>
        <pc:sldMkLst>
          <pc:docMk/>
          <pc:sldMk cId="3748326990" sldId="2142534325"/>
        </pc:sldMkLst>
        <pc:spChg chg="mod">
          <ac:chgData name="Jonathan Zak" userId="eebkGEH6K/pza5DaF+6Bm41+0q56+GdK9MgR22yoid8=" providerId="None" clId="Web-{2DA96884-DE52-4B6B-A6D0-E334831930BA}" dt="2024-09-13T16:26:29.336" v="498" actId="20577"/>
          <ac:spMkLst>
            <pc:docMk/>
            <pc:sldMk cId="3748326990" sldId="2142534325"/>
            <ac:spMk id="2" creationId="{345A53D4-4C68-C8B6-690F-8E8C1255CFC7}"/>
          </ac:spMkLst>
        </pc:spChg>
        <pc:spChg chg="mod">
          <ac:chgData name="Jonathan Zak" userId="eebkGEH6K/pza5DaF+6Bm41+0q56+GdK9MgR22yoid8=" providerId="None" clId="Web-{2DA96884-DE52-4B6B-A6D0-E334831930BA}" dt="2024-09-13T16:27:53.399" v="512" actId="20577"/>
          <ac:spMkLst>
            <pc:docMk/>
            <pc:sldMk cId="3748326990" sldId="2142534325"/>
            <ac:spMk id="5" creationId="{1AFC663A-B37D-F6A1-81A6-79FFB7055AB8}"/>
          </ac:spMkLst>
        </pc:spChg>
        <pc:picChg chg="del">
          <ac:chgData name="Jonathan Zak" userId="eebkGEH6K/pza5DaF+6Bm41+0q56+GdK9MgR22yoid8=" providerId="None" clId="Web-{2DA96884-DE52-4B6B-A6D0-E334831930BA}" dt="2024-09-13T16:27:53.931" v="513"/>
          <ac:picMkLst>
            <pc:docMk/>
            <pc:sldMk cId="3748326990" sldId="2142534325"/>
            <ac:picMk id="4" creationId="{A3EB3EE8-F308-D441-4D86-DA26EDB9063E}"/>
          </ac:picMkLst>
        </pc:picChg>
        <pc:picChg chg="add mod">
          <ac:chgData name="Jonathan Zak" userId="eebkGEH6K/pza5DaF+6Bm41+0q56+GdK9MgR22yoid8=" providerId="None" clId="Web-{2DA96884-DE52-4B6B-A6D0-E334831930BA}" dt="2024-09-13T16:28:07.212" v="518" actId="1076"/>
          <ac:picMkLst>
            <pc:docMk/>
            <pc:sldMk cId="3748326990" sldId="2142534325"/>
            <ac:picMk id="6" creationId="{59E1F359-1CE7-6B6A-4A92-A40DF6A3C14D}"/>
          </ac:picMkLst>
        </pc:picChg>
      </pc:sldChg>
      <pc:sldChg chg="addSp delSp modSp add replId">
        <pc:chgData name="Jonathan Zak" userId="eebkGEH6K/pza5DaF+6Bm41+0q56+GdK9MgR22yoid8=" providerId="None" clId="Web-{2DA96884-DE52-4B6B-A6D0-E334831930BA}" dt="2024-09-13T16:40:08.986" v="566" actId="1076"/>
        <pc:sldMkLst>
          <pc:docMk/>
          <pc:sldMk cId="3560179832" sldId="2142534326"/>
        </pc:sldMkLst>
        <pc:spChg chg="mod">
          <ac:chgData name="Jonathan Zak" userId="eebkGEH6K/pza5DaF+6Bm41+0q56+GdK9MgR22yoid8=" providerId="None" clId="Web-{2DA96884-DE52-4B6B-A6D0-E334831930BA}" dt="2024-09-13T16:33:15.606" v="526" actId="20577"/>
          <ac:spMkLst>
            <pc:docMk/>
            <pc:sldMk cId="3560179832" sldId="2142534326"/>
            <ac:spMk id="2" creationId="{345A53D4-4C68-C8B6-690F-8E8C1255CFC7}"/>
          </ac:spMkLst>
        </pc:spChg>
        <pc:spChg chg="mod">
          <ac:chgData name="Jonathan Zak" userId="eebkGEH6K/pza5DaF+6Bm41+0q56+GdK9MgR22yoid8=" providerId="None" clId="Web-{2DA96884-DE52-4B6B-A6D0-E334831930BA}" dt="2024-09-13T16:39:49.205" v="560" actId="20577"/>
          <ac:spMkLst>
            <pc:docMk/>
            <pc:sldMk cId="3560179832" sldId="2142534326"/>
            <ac:spMk id="5" creationId="{1AFC663A-B37D-F6A1-81A6-79FFB7055AB8}"/>
          </ac:spMkLst>
        </pc:spChg>
        <pc:picChg chg="add mod">
          <ac:chgData name="Jonathan Zak" userId="eebkGEH6K/pza5DaF+6Bm41+0q56+GdK9MgR22yoid8=" providerId="None" clId="Web-{2DA96884-DE52-4B6B-A6D0-E334831930BA}" dt="2024-09-13T16:40:08.986" v="566" actId="1076"/>
          <ac:picMkLst>
            <pc:docMk/>
            <pc:sldMk cId="3560179832" sldId="2142534326"/>
            <ac:picMk id="4" creationId="{83673DB3-138D-C852-26E0-0AD7C0191664}"/>
          </ac:picMkLst>
        </pc:picChg>
        <pc:picChg chg="del">
          <ac:chgData name="Jonathan Zak" userId="eebkGEH6K/pza5DaF+6Bm41+0q56+GdK9MgR22yoid8=" providerId="None" clId="Web-{2DA96884-DE52-4B6B-A6D0-E334831930BA}" dt="2024-09-13T16:39:49.939" v="561"/>
          <ac:picMkLst>
            <pc:docMk/>
            <pc:sldMk cId="3560179832" sldId="2142534326"/>
            <ac:picMk id="6" creationId="{59E1F359-1CE7-6B6A-4A92-A40DF6A3C14D}"/>
          </ac:picMkLst>
        </pc:picChg>
      </pc:sldChg>
      <pc:sldChg chg="addSp delSp modSp add replId">
        <pc:chgData name="Jonathan Zak" userId="eebkGEH6K/pza5DaF+6Bm41+0q56+GdK9MgR22yoid8=" providerId="None" clId="Web-{2DA96884-DE52-4B6B-A6D0-E334831930BA}" dt="2024-09-13T16:44:16.286" v="600" actId="1076"/>
        <pc:sldMkLst>
          <pc:docMk/>
          <pc:sldMk cId="2919159038" sldId="2142534327"/>
        </pc:sldMkLst>
        <pc:spChg chg="mod">
          <ac:chgData name="Jonathan Zak" userId="eebkGEH6K/pza5DaF+6Bm41+0q56+GdK9MgR22yoid8=" providerId="None" clId="Web-{2DA96884-DE52-4B6B-A6D0-E334831930BA}" dt="2024-09-13T16:42:31.472" v="571" actId="20577"/>
          <ac:spMkLst>
            <pc:docMk/>
            <pc:sldMk cId="2919159038" sldId="2142534327"/>
            <ac:spMk id="2" creationId="{345A53D4-4C68-C8B6-690F-8E8C1255CFC7}"/>
          </ac:spMkLst>
        </pc:spChg>
        <pc:spChg chg="mod">
          <ac:chgData name="Jonathan Zak" userId="eebkGEH6K/pza5DaF+6Bm41+0q56+GdK9MgR22yoid8=" providerId="None" clId="Web-{2DA96884-DE52-4B6B-A6D0-E334831930BA}" dt="2024-09-13T16:43:17.879" v="592" actId="20577"/>
          <ac:spMkLst>
            <pc:docMk/>
            <pc:sldMk cId="2919159038" sldId="2142534327"/>
            <ac:spMk id="5" creationId="{1AFC663A-B37D-F6A1-81A6-79FFB7055AB8}"/>
          </ac:spMkLst>
        </pc:spChg>
        <pc:picChg chg="del">
          <ac:chgData name="Jonathan Zak" userId="eebkGEH6K/pza5DaF+6Bm41+0q56+GdK9MgR22yoid8=" providerId="None" clId="Web-{2DA96884-DE52-4B6B-A6D0-E334831930BA}" dt="2024-09-13T16:43:50.114" v="593"/>
          <ac:picMkLst>
            <pc:docMk/>
            <pc:sldMk cId="2919159038" sldId="2142534327"/>
            <ac:picMk id="4" creationId="{83673DB3-138D-C852-26E0-0AD7C0191664}"/>
          </ac:picMkLst>
        </pc:picChg>
        <pc:picChg chg="add mod">
          <ac:chgData name="Jonathan Zak" userId="eebkGEH6K/pza5DaF+6Bm41+0q56+GdK9MgR22yoid8=" providerId="None" clId="Web-{2DA96884-DE52-4B6B-A6D0-E334831930BA}" dt="2024-09-13T16:44:16.286" v="600" actId="1076"/>
          <ac:picMkLst>
            <pc:docMk/>
            <pc:sldMk cId="2919159038" sldId="2142534327"/>
            <ac:picMk id="6" creationId="{0E6677A0-3249-3F9B-E437-2185E8A5CB8C}"/>
          </ac:picMkLst>
        </pc:picChg>
      </pc:sldChg>
      <pc:sldChg chg="addSp delSp modSp add replId">
        <pc:chgData name="Jonathan Zak" userId="eebkGEH6K/pza5DaF+6Bm41+0q56+GdK9MgR22yoid8=" providerId="None" clId="Web-{2DA96884-DE52-4B6B-A6D0-E334831930BA}" dt="2024-09-13T16:46:29.100" v="624" actId="1076"/>
        <pc:sldMkLst>
          <pc:docMk/>
          <pc:sldMk cId="1019790209" sldId="2142534328"/>
        </pc:sldMkLst>
        <pc:spChg chg="mod">
          <ac:chgData name="Jonathan Zak" userId="eebkGEH6K/pza5DaF+6Bm41+0q56+GdK9MgR22yoid8=" providerId="None" clId="Web-{2DA96884-DE52-4B6B-A6D0-E334831930BA}" dt="2024-09-13T16:45:36.772" v="607" actId="20577"/>
          <ac:spMkLst>
            <pc:docMk/>
            <pc:sldMk cId="1019790209" sldId="2142534328"/>
            <ac:spMk id="2" creationId="{345A53D4-4C68-C8B6-690F-8E8C1255CFC7}"/>
          </ac:spMkLst>
        </pc:spChg>
        <pc:spChg chg="mod">
          <ac:chgData name="Jonathan Zak" userId="eebkGEH6K/pza5DaF+6Bm41+0q56+GdK9MgR22yoid8=" providerId="None" clId="Web-{2DA96884-DE52-4B6B-A6D0-E334831930BA}" dt="2024-09-13T16:46:18.413" v="620" actId="20577"/>
          <ac:spMkLst>
            <pc:docMk/>
            <pc:sldMk cId="1019790209" sldId="2142534328"/>
            <ac:spMk id="5" creationId="{1AFC663A-B37D-F6A1-81A6-79FFB7055AB8}"/>
          </ac:spMkLst>
        </pc:spChg>
        <pc:picChg chg="add mod">
          <ac:chgData name="Jonathan Zak" userId="eebkGEH6K/pza5DaF+6Bm41+0q56+GdK9MgR22yoid8=" providerId="None" clId="Web-{2DA96884-DE52-4B6B-A6D0-E334831930BA}" dt="2024-09-13T16:46:29.100" v="624" actId="1076"/>
          <ac:picMkLst>
            <pc:docMk/>
            <pc:sldMk cId="1019790209" sldId="2142534328"/>
            <ac:picMk id="4" creationId="{363427E4-8A73-465B-8FD2-C5DDBC6166D0}"/>
          </ac:picMkLst>
        </pc:picChg>
        <pc:picChg chg="del">
          <ac:chgData name="Jonathan Zak" userId="eebkGEH6K/pza5DaF+6Bm41+0q56+GdK9MgR22yoid8=" providerId="None" clId="Web-{2DA96884-DE52-4B6B-A6D0-E334831930BA}" dt="2024-09-13T16:46:19.194" v="621"/>
          <ac:picMkLst>
            <pc:docMk/>
            <pc:sldMk cId="1019790209" sldId="2142534328"/>
            <ac:picMk id="6" creationId="{0E6677A0-3249-3F9B-E437-2185E8A5CB8C}"/>
          </ac:picMkLst>
        </pc:picChg>
      </pc:sldChg>
      <pc:sldChg chg="addSp delSp modSp add replId">
        <pc:chgData name="Jonathan Zak" userId="eebkGEH6K/pza5DaF+6Bm41+0q56+GdK9MgR22yoid8=" providerId="None" clId="Web-{2DA96884-DE52-4B6B-A6D0-E334831930BA}" dt="2024-09-13T17:02:58.051" v="778" actId="1076"/>
        <pc:sldMkLst>
          <pc:docMk/>
          <pc:sldMk cId="3103817086" sldId="2142534329"/>
        </pc:sldMkLst>
        <pc:spChg chg="mod">
          <ac:chgData name="Jonathan Zak" userId="eebkGEH6K/pza5DaF+6Bm41+0q56+GdK9MgR22yoid8=" providerId="None" clId="Web-{2DA96884-DE52-4B6B-A6D0-E334831930BA}" dt="2024-09-13T17:02:37.254" v="771" actId="20577"/>
          <ac:spMkLst>
            <pc:docMk/>
            <pc:sldMk cId="3103817086" sldId="2142534329"/>
            <ac:spMk id="2" creationId="{345A53D4-4C68-C8B6-690F-8E8C1255CFC7}"/>
          </ac:spMkLst>
        </pc:spChg>
        <pc:spChg chg="mod">
          <ac:chgData name="Jonathan Zak" userId="eebkGEH6K/pza5DaF+6Bm41+0q56+GdK9MgR22yoid8=" providerId="None" clId="Web-{2DA96884-DE52-4B6B-A6D0-E334831930BA}" dt="2024-09-13T17:02:33.129" v="766" actId="20577"/>
          <ac:spMkLst>
            <pc:docMk/>
            <pc:sldMk cId="3103817086" sldId="2142534329"/>
            <ac:spMk id="5" creationId="{1AFC663A-B37D-F6A1-81A6-79FFB7055AB8}"/>
          </ac:spMkLst>
        </pc:spChg>
        <pc:picChg chg="del">
          <ac:chgData name="Jonathan Zak" userId="eebkGEH6K/pza5DaF+6Bm41+0q56+GdK9MgR22yoid8=" providerId="None" clId="Web-{2DA96884-DE52-4B6B-A6D0-E334831930BA}" dt="2024-09-13T17:00:24.580" v="706"/>
          <ac:picMkLst>
            <pc:docMk/>
            <pc:sldMk cId="3103817086" sldId="2142534329"/>
            <ac:picMk id="4" creationId="{363427E4-8A73-465B-8FD2-C5DDBC6166D0}"/>
          </ac:picMkLst>
        </pc:picChg>
        <pc:picChg chg="add del mod">
          <ac:chgData name="Jonathan Zak" userId="eebkGEH6K/pza5DaF+6Bm41+0q56+GdK9MgR22yoid8=" providerId="None" clId="Web-{2DA96884-DE52-4B6B-A6D0-E334831930BA}" dt="2024-09-13T17:02:38.363" v="772"/>
          <ac:picMkLst>
            <pc:docMk/>
            <pc:sldMk cId="3103817086" sldId="2142534329"/>
            <ac:picMk id="6" creationId="{1813B7CD-16EC-504B-C8A8-8F252E06658A}"/>
          </ac:picMkLst>
        </pc:picChg>
        <pc:picChg chg="add mod">
          <ac:chgData name="Jonathan Zak" userId="eebkGEH6K/pza5DaF+6Bm41+0q56+GdK9MgR22yoid8=" providerId="None" clId="Web-{2DA96884-DE52-4B6B-A6D0-E334831930BA}" dt="2024-09-13T17:02:58.051" v="778" actId="1076"/>
          <ac:picMkLst>
            <pc:docMk/>
            <pc:sldMk cId="3103817086" sldId="2142534329"/>
            <ac:picMk id="7" creationId="{2D2DAA1F-576B-2213-30E2-FC38A41D356F}"/>
          </ac:picMkLst>
        </pc:picChg>
      </pc:sldChg>
      <pc:sldChg chg="add del replId">
        <pc:chgData name="Jonathan Zak" userId="eebkGEH6K/pza5DaF+6Bm41+0q56+GdK9MgR22yoid8=" providerId="None" clId="Web-{2DA96884-DE52-4B6B-A6D0-E334831930BA}" dt="2024-09-13T17:06:42.132" v="780"/>
        <pc:sldMkLst>
          <pc:docMk/>
          <pc:sldMk cId="1375914053" sldId="2142534330"/>
        </pc:sldMkLst>
      </pc:sldChg>
      <pc:sldChg chg="addSp delSp modSp add replId">
        <pc:chgData name="Jonathan Zak" userId="eebkGEH6K/pza5DaF+6Bm41+0q56+GdK9MgR22yoid8=" providerId="None" clId="Web-{2DA96884-DE52-4B6B-A6D0-E334831930BA}" dt="2024-09-13T17:09:22.134" v="892" actId="1076"/>
        <pc:sldMkLst>
          <pc:docMk/>
          <pc:sldMk cId="2435003312" sldId="2142534330"/>
        </pc:sldMkLst>
        <pc:spChg chg="mod">
          <ac:chgData name="Jonathan Zak" userId="eebkGEH6K/pza5DaF+6Bm41+0q56+GdK9MgR22yoid8=" providerId="None" clId="Web-{2DA96884-DE52-4B6B-A6D0-E334831930BA}" dt="2024-09-13T17:07:04.367" v="795" actId="20577"/>
          <ac:spMkLst>
            <pc:docMk/>
            <pc:sldMk cId="2435003312" sldId="2142534330"/>
            <ac:spMk id="2" creationId="{345A53D4-4C68-C8B6-690F-8E8C1255CFC7}"/>
          </ac:spMkLst>
        </pc:spChg>
        <pc:spChg chg="mod">
          <ac:chgData name="Jonathan Zak" userId="eebkGEH6K/pza5DaF+6Bm41+0q56+GdK9MgR22yoid8=" providerId="None" clId="Web-{2DA96884-DE52-4B6B-A6D0-E334831930BA}" dt="2024-09-13T17:08:07.352" v="886" actId="20577"/>
          <ac:spMkLst>
            <pc:docMk/>
            <pc:sldMk cId="2435003312" sldId="2142534330"/>
            <ac:spMk id="5" creationId="{1AFC663A-B37D-F6A1-81A6-79FFB7055AB8}"/>
          </ac:spMkLst>
        </pc:spChg>
        <pc:picChg chg="add mod">
          <ac:chgData name="Jonathan Zak" userId="eebkGEH6K/pza5DaF+6Bm41+0q56+GdK9MgR22yoid8=" providerId="None" clId="Web-{2DA96884-DE52-4B6B-A6D0-E334831930BA}" dt="2024-09-13T17:09:22.134" v="892" actId="1076"/>
          <ac:picMkLst>
            <pc:docMk/>
            <pc:sldMk cId="2435003312" sldId="2142534330"/>
            <ac:picMk id="4" creationId="{32490A91-BE6C-7D2D-0091-B1EA7E3A1FC5}"/>
          </ac:picMkLst>
        </pc:picChg>
        <pc:picChg chg="del">
          <ac:chgData name="Jonathan Zak" userId="eebkGEH6K/pza5DaF+6Bm41+0q56+GdK9MgR22yoid8=" providerId="None" clId="Web-{2DA96884-DE52-4B6B-A6D0-E334831930BA}" dt="2024-09-13T17:09:06.759" v="887"/>
          <ac:picMkLst>
            <pc:docMk/>
            <pc:sldMk cId="2435003312" sldId="2142534330"/>
            <ac:picMk id="7" creationId="{2D2DAA1F-576B-2213-30E2-FC38A41D356F}"/>
          </ac:picMkLst>
        </pc:picChg>
      </pc:sldChg>
    </pc:docChg>
  </pc:docChgLst>
  <pc:docChgLst>
    <pc:chgData name="Jonathan Zak" userId="eebkGEH6K/pza5DaF+6Bm41+0q56+GdK9MgR22yoid8=" providerId="None" clId="Web-{D6664B38-E504-420B-961C-C3A2B6BDA4A0}"/>
    <pc:docChg chg="addSld modSld sldOrd">
      <pc:chgData name="Jonathan Zak" userId="eebkGEH6K/pza5DaF+6Bm41+0q56+GdK9MgR22yoid8=" providerId="None" clId="Web-{D6664B38-E504-420B-961C-C3A2B6BDA4A0}" dt="2024-10-16T20:29:47.255" v="132" actId="20577"/>
      <pc:docMkLst>
        <pc:docMk/>
      </pc:docMkLst>
      <pc:sldChg chg="modSp ord">
        <pc:chgData name="Jonathan Zak" userId="eebkGEH6K/pza5DaF+6Bm41+0q56+GdK9MgR22yoid8=" providerId="None" clId="Web-{D6664B38-E504-420B-961C-C3A2B6BDA4A0}" dt="2024-10-16T20:15:20.789" v="110" actId="20577"/>
        <pc:sldMkLst>
          <pc:docMk/>
          <pc:sldMk cId="3848696733" sldId="2142534303"/>
        </pc:sldMkLst>
        <pc:spChg chg="mod">
          <ac:chgData name="Jonathan Zak" userId="eebkGEH6K/pza5DaF+6Bm41+0q56+GdK9MgR22yoid8=" providerId="None" clId="Web-{D6664B38-E504-420B-961C-C3A2B6BDA4A0}" dt="2024-10-16T20:15:20.789" v="110" actId="20577"/>
          <ac:spMkLst>
            <pc:docMk/>
            <pc:sldMk cId="3848696733" sldId="2142534303"/>
            <ac:spMk id="4" creationId="{1E05659E-848B-D018-5203-FFD91669CF66}"/>
          </ac:spMkLst>
        </pc:spChg>
      </pc:sldChg>
      <pc:sldChg chg="ord">
        <pc:chgData name="Jonathan Zak" userId="eebkGEH6K/pza5DaF+6Bm41+0q56+GdK9MgR22yoid8=" providerId="None" clId="Web-{D6664B38-E504-420B-961C-C3A2B6BDA4A0}" dt="2024-10-16T20:14:11.694" v="104"/>
        <pc:sldMkLst>
          <pc:docMk/>
          <pc:sldMk cId="819514503" sldId="2142534305"/>
        </pc:sldMkLst>
      </pc:sldChg>
      <pc:sldChg chg="addSp delSp modSp">
        <pc:chgData name="Jonathan Zak" userId="eebkGEH6K/pza5DaF+6Bm41+0q56+GdK9MgR22yoid8=" providerId="None" clId="Web-{D6664B38-E504-420B-961C-C3A2B6BDA4A0}" dt="2024-10-16T20:16:26.649" v="116" actId="1076"/>
        <pc:sldMkLst>
          <pc:docMk/>
          <pc:sldMk cId="2547028396" sldId="2142534332"/>
        </pc:sldMkLst>
        <pc:picChg chg="add mod">
          <ac:chgData name="Jonathan Zak" userId="eebkGEH6K/pza5DaF+6Bm41+0q56+GdK9MgR22yoid8=" providerId="None" clId="Web-{D6664B38-E504-420B-961C-C3A2B6BDA4A0}" dt="2024-10-16T20:16:26.649" v="116" actId="1076"/>
          <ac:picMkLst>
            <pc:docMk/>
            <pc:sldMk cId="2547028396" sldId="2142534332"/>
            <ac:picMk id="4" creationId="{CC34FD02-63C0-128D-5155-267908427865}"/>
          </ac:picMkLst>
        </pc:picChg>
        <pc:picChg chg="del">
          <ac:chgData name="Jonathan Zak" userId="eebkGEH6K/pza5DaF+6Bm41+0q56+GdK9MgR22yoid8=" providerId="None" clId="Web-{D6664B38-E504-420B-961C-C3A2B6BDA4A0}" dt="2024-10-16T20:16:15.258" v="111"/>
          <ac:picMkLst>
            <pc:docMk/>
            <pc:sldMk cId="2547028396" sldId="2142534332"/>
            <ac:picMk id="6" creationId="{2194B20D-45EE-A83F-A866-F97D0930138F}"/>
          </ac:picMkLst>
        </pc:picChg>
      </pc:sldChg>
      <pc:sldChg chg="addSp delSp modSp add replId">
        <pc:chgData name="Jonathan Zak" userId="eebkGEH6K/pza5DaF+6Bm41+0q56+GdK9MgR22yoid8=" providerId="None" clId="Web-{D6664B38-E504-420B-961C-C3A2B6BDA4A0}" dt="2024-10-16T19:04:22.892" v="7" actId="20577"/>
        <pc:sldMkLst>
          <pc:docMk/>
          <pc:sldMk cId="4159040614" sldId="2142534342"/>
        </pc:sldMkLst>
        <pc:spChg chg="mod">
          <ac:chgData name="Jonathan Zak" userId="eebkGEH6K/pza5DaF+6Bm41+0q56+GdK9MgR22yoid8=" providerId="None" clId="Web-{D6664B38-E504-420B-961C-C3A2B6BDA4A0}" dt="2024-10-16T19:02:18.673" v="2" actId="20577"/>
          <ac:spMkLst>
            <pc:docMk/>
            <pc:sldMk cId="4159040614" sldId="2142534342"/>
            <ac:spMk id="3" creationId="{1AF08F02-F1CB-66B5-F256-C830FAAF4A39}"/>
          </ac:spMkLst>
        </pc:spChg>
        <pc:spChg chg="add mod">
          <ac:chgData name="Jonathan Zak" userId="eebkGEH6K/pza5DaF+6Bm41+0q56+GdK9MgR22yoid8=" providerId="None" clId="Web-{D6664B38-E504-420B-961C-C3A2B6BDA4A0}" dt="2024-10-16T19:04:22.892" v="7" actId="20577"/>
          <ac:spMkLst>
            <pc:docMk/>
            <pc:sldMk cId="4159040614" sldId="2142534342"/>
            <ac:spMk id="6" creationId="{0B8C479E-513E-C93E-37CF-BF4EA4A7A366}"/>
          </ac:spMkLst>
        </pc:spChg>
        <pc:picChg chg="del">
          <ac:chgData name="Jonathan Zak" userId="eebkGEH6K/pza5DaF+6Bm41+0q56+GdK9MgR22yoid8=" providerId="None" clId="Web-{D6664B38-E504-420B-961C-C3A2B6BDA4A0}" dt="2024-10-16T19:02:40.236" v="3"/>
          <ac:picMkLst>
            <pc:docMk/>
            <pc:sldMk cId="4159040614" sldId="2142534342"/>
            <ac:picMk id="4" creationId="{37A4CE7F-6C88-6934-A62E-696C65D54940}"/>
          </ac:picMkLst>
        </pc:picChg>
      </pc:sldChg>
      <pc:sldChg chg="addSp modSp add replId">
        <pc:chgData name="Jonathan Zak" userId="eebkGEH6K/pza5DaF+6Bm41+0q56+GdK9MgR22yoid8=" providerId="None" clId="Web-{D6664B38-E504-420B-961C-C3A2B6BDA4A0}" dt="2024-10-16T19:16:08.486" v="19" actId="20577"/>
        <pc:sldMkLst>
          <pc:docMk/>
          <pc:sldMk cId="2175665474" sldId="2142534343"/>
        </pc:sldMkLst>
        <pc:spChg chg="mod">
          <ac:chgData name="Jonathan Zak" userId="eebkGEH6K/pza5DaF+6Bm41+0q56+GdK9MgR22yoid8=" providerId="None" clId="Web-{D6664B38-E504-420B-961C-C3A2B6BDA4A0}" dt="2024-10-16T19:14:57.049" v="9" actId="20577"/>
          <ac:spMkLst>
            <pc:docMk/>
            <pc:sldMk cId="2175665474" sldId="2142534343"/>
            <ac:spMk id="3" creationId="{1AF08F02-F1CB-66B5-F256-C830FAAF4A39}"/>
          </ac:spMkLst>
        </pc:spChg>
        <pc:spChg chg="mod">
          <ac:chgData name="Jonathan Zak" userId="eebkGEH6K/pza5DaF+6Bm41+0q56+GdK9MgR22yoid8=" providerId="None" clId="Web-{D6664B38-E504-420B-961C-C3A2B6BDA4A0}" dt="2024-10-16T19:16:08.486" v="19" actId="20577"/>
          <ac:spMkLst>
            <pc:docMk/>
            <pc:sldMk cId="2175665474" sldId="2142534343"/>
            <ac:spMk id="6" creationId="{0B8C479E-513E-C93E-37CF-BF4EA4A7A366}"/>
          </ac:spMkLst>
        </pc:spChg>
        <pc:picChg chg="add mod">
          <ac:chgData name="Jonathan Zak" userId="eebkGEH6K/pza5DaF+6Bm41+0q56+GdK9MgR22yoid8=" providerId="None" clId="Web-{D6664B38-E504-420B-961C-C3A2B6BDA4A0}" dt="2024-10-16T19:15:25.408" v="13" actId="1076"/>
          <ac:picMkLst>
            <pc:docMk/>
            <pc:sldMk cId="2175665474" sldId="2142534343"/>
            <ac:picMk id="4" creationId="{DA3300A1-1649-E0ED-6B5C-36B9180D9496}"/>
          </ac:picMkLst>
        </pc:picChg>
      </pc:sldChg>
      <pc:sldChg chg="delSp modSp add replId">
        <pc:chgData name="Jonathan Zak" userId="eebkGEH6K/pza5DaF+6Bm41+0q56+GdK9MgR22yoid8=" providerId="None" clId="Web-{D6664B38-E504-420B-961C-C3A2B6BDA4A0}" dt="2024-10-16T20:28:13.441" v="123" actId="20577"/>
        <pc:sldMkLst>
          <pc:docMk/>
          <pc:sldMk cId="2216509830" sldId="2142534344"/>
        </pc:sldMkLst>
        <pc:spChg chg="mod">
          <ac:chgData name="Jonathan Zak" userId="eebkGEH6K/pza5DaF+6Bm41+0q56+GdK9MgR22yoid8=" providerId="None" clId="Web-{D6664B38-E504-420B-961C-C3A2B6BDA4A0}" dt="2024-10-16T19:15:46.174" v="15" actId="20577"/>
          <ac:spMkLst>
            <pc:docMk/>
            <pc:sldMk cId="2216509830" sldId="2142534344"/>
            <ac:spMk id="3" creationId="{1AF08F02-F1CB-66B5-F256-C830FAAF4A39}"/>
          </ac:spMkLst>
        </pc:spChg>
        <pc:spChg chg="mod">
          <ac:chgData name="Jonathan Zak" userId="eebkGEH6K/pza5DaF+6Bm41+0q56+GdK9MgR22yoid8=" providerId="None" clId="Web-{D6664B38-E504-420B-961C-C3A2B6BDA4A0}" dt="2024-10-16T20:28:13.441" v="123" actId="20577"/>
          <ac:spMkLst>
            <pc:docMk/>
            <pc:sldMk cId="2216509830" sldId="2142534344"/>
            <ac:spMk id="6" creationId="{0B8C479E-513E-C93E-37CF-BF4EA4A7A366}"/>
          </ac:spMkLst>
        </pc:spChg>
        <pc:picChg chg="del">
          <ac:chgData name="Jonathan Zak" userId="eebkGEH6K/pza5DaF+6Bm41+0q56+GdK9MgR22yoid8=" providerId="None" clId="Web-{D6664B38-E504-420B-961C-C3A2B6BDA4A0}" dt="2024-10-16T19:16:10.220" v="20"/>
          <ac:picMkLst>
            <pc:docMk/>
            <pc:sldMk cId="2216509830" sldId="2142534344"/>
            <ac:picMk id="4" creationId="{DA3300A1-1649-E0ED-6B5C-36B9180D9496}"/>
          </ac:picMkLst>
        </pc:picChg>
      </pc:sldChg>
      <pc:sldChg chg="modSp add replId">
        <pc:chgData name="Jonathan Zak" userId="eebkGEH6K/pza5DaF+6Bm41+0q56+GdK9MgR22yoid8=" providerId="None" clId="Web-{D6664B38-E504-420B-961C-C3A2B6BDA4A0}" dt="2024-10-16T19:18:13.470" v="52" actId="20577"/>
        <pc:sldMkLst>
          <pc:docMk/>
          <pc:sldMk cId="2122229252" sldId="2142534345"/>
        </pc:sldMkLst>
        <pc:spChg chg="mod">
          <ac:chgData name="Jonathan Zak" userId="eebkGEH6K/pza5DaF+6Bm41+0q56+GdK9MgR22yoid8=" providerId="None" clId="Web-{D6664B38-E504-420B-961C-C3A2B6BDA4A0}" dt="2024-10-16T19:16:41.689" v="26" actId="20577"/>
          <ac:spMkLst>
            <pc:docMk/>
            <pc:sldMk cId="2122229252" sldId="2142534345"/>
            <ac:spMk id="3" creationId="{1AF08F02-F1CB-66B5-F256-C830FAAF4A39}"/>
          </ac:spMkLst>
        </pc:spChg>
        <pc:spChg chg="mod">
          <ac:chgData name="Jonathan Zak" userId="eebkGEH6K/pza5DaF+6Bm41+0q56+GdK9MgR22yoid8=" providerId="None" clId="Web-{D6664B38-E504-420B-961C-C3A2B6BDA4A0}" dt="2024-10-16T19:18:13.470" v="52" actId="20577"/>
          <ac:spMkLst>
            <pc:docMk/>
            <pc:sldMk cId="2122229252" sldId="2142534345"/>
            <ac:spMk id="6" creationId="{0B8C479E-513E-C93E-37CF-BF4EA4A7A366}"/>
          </ac:spMkLst>
        </pc:spChg>
      </pc:sldChg>
      <pc:sldChg chg="addSp modSp add replId">
        <pc:chgData name="Jonathan Zak" userId="eebkGEH6K/pza5DaF+6Bm41+0q56+GdK9MgR22yoid8=" providerId="None" clId="Web-{D6664B38-E504-420B-961C-C3A2B6BDA4A0}" dt="2024-10-16T20:29:47.255" v="132" actId="20577"/>
        <pc:sldMkLst>
          <pc:docMk/>
          <pc:sldMk cId="1616583429" sldId="2142534346"/>
        </pc:sldMkLst>
        <pc:spChg chg="mod">
          <ac:chgData name="Jonathan Zak" userId="eebkGEH6K/pza5DaF+6Bm41+0q56+GdK9MgR22yoid8=" providerId="None" clId="Web-{D6664B38-E504-420B-961C-C3A2B6BDA4A0}" dt="2024-10-16T19:18:40.361" v="54" actId="20577"/>
          <ac:spMkLst>
            <pc:docMk/>
            <pc:sldMk cId="1616583429" sldId="2142534346"/>
            <ac:spMk id="3" creationId="{1AF08F02-F1CB-66B5-F256-C830FAAF4A39}"/>
          </ac:spMkLst>
        </pc:spChg>
        <pc:spChg chg="mod">
          <ac:chgData name="Jonathan Zak" userId="eebkGEH6K/pza5DaF+6Bm41+0q56+GdK9MgR22yoid8=" providerId="None" clId="Web-{D6664B38-E504-420B-961C-C3A2B6BDA4A0}" dt="2024-10-16T20:29:47.255" v="132" actId="20577"/>
          <ac:spMkLst>
            <pc:docMk/>
            <pc:sldMk cId="1616583429" sldId="2142534346"/>
            <ac:spMk id="6" creationId="{0B8C479E-513E-C93E-37CF-BF4EA4A7A366}"/>
          </ac:spMkLst>
        </pc:spChg>
        <pc:picChg chg="add mod">
          <ac:chgData name="Jonathan Zak" userId="eebkGEH6K/pza5DaF+6Bm41+0q56+GdK9MgR22yoid8=" providerId="None" clId="Web-{D6664B38-E504-420B-961C-C3A2B6BDA4A0}" dt="2024-10-16T19:19:37.611" v="61" actId="1076"/>
          <ac:picMkLst>
            <pc:docMk/>
            <pc:sldMk cId="1616583429" sldId="2142534346"/>
            <ac:picMk id="4" creationId="{FC0C0C2D-D909-C081-F3E8-6E0A25E134B7}"/>
          </ac:picMkLst>
        </pc:picChg>
      </pc:sldChg>
      <pc:sldChg chg="modSp add replId">
        <pc:chgData name="Jonathan Zak" userId="eebkGEH6K/pza5DaF+6Bm41+0q56+GdK9MgR22yoid8=" providerId="None" clId="Web-{D6664B38-E504-420B-961C-C3A2B6BDA4A0}" dt="2024-10-16T19:25:05.283" v="86" actId="20577"/>
        <pc:sldMkLst>
          <pc:docMk/>
          <pc:sldMk cId="121275942" sldId="2142534347"/>
        </pc:sldMkLst>
        <pc:spChg chg="mod">
          <ac:chgData name="Jonathan Zak" userId="eebkGEH6K/pza5DaF+6Bm41+0q56+GdK9MgR22yoid8=" providerId="None" clId="Web-{D6664B38-E504-420B-961C-C3A2B6BDA4A0}" dt="2024-10-16T19:22:51.955" v="63" actId="20577"/>
          <ac:spMkLst>
            <pc:docMk/>
            <pc:sldMk cId="121275942" sldId="2142534347"/>
            <ac:spMk id="3" creationId="{1AF08F02-F1CB-66B5-F256-C830FAAF4A39}"/>
          </ac:spMkLst>
        </pc:spChg>
        <pc:spChg chg="mod">
          <ac:chgData name="Jonathan Zak" userId="eebkGEH6K/pza5DaF+6Bm41+0q56+GdK9MgR22yoid8=" providerId="None" clId="Web-{D6664B38-E504-420B-961C-C3A2B6BDA4A0}" dt="2024-10-16T19:25:05.283" v="86" actId="20577"/>
          <ac:spMkLst>
            <pc:docMk/>
            <pc:sldMk cId="121275942" sldId="2142534347"/>
            <ac:spMk id="6" creationId="{0B8C479E-513E-C93E-37CF-BF4EA4A7A366}"/>
          </ac:spMkLst>
        </pc:spChg>
        <pc:picChg chg="mod">
          <ac:chgData name="Jonathan Zak" userId="eebkGEH6K/pza5DaF+6Bm41+0q56+GdK9MgR22yoid8=" providerId="None" clId="Web-{D6664B38-E504-420B-961C-C3A2B6BDA4A0}" dt="2024-10-16T19:24:26.252" v="81" actId="1076"/>
          <ac:picMkLst>
            <pc:docMk/>
            <pc:sldMk cId="121275942" sldId="2142534347"/>
            <ac:picMk id="4" creationId="{FC0C0C2D-D909-C081-F3E8-6E0A25E134B7}"/>
          </ac:picMkLst>
        </pc:picChg>
      </pc:sldChg>
      <pc:sldChg chg="modSp add replId">
        <pc:chgData name="Jonathan Zak" userId="eebkGEH6K/pza5DaF+6Bm41+0q56+GdK9MgR22yoid8=" providerId="None" clId="Web-{D6664B38-E504-420B-961C-C3A2B6BDA4A0}" dt="2024-10-16T19:27:29.017" v="103" actId="20577"/>
        <pc:sldMkLst>
          <pc:docMk/>
          <pc:sldMk cId="4292255584" sldId="2142534348"/>
        </pc:sldMkLst>
        <pc:spChg chg="mod">
          <ac:chgData name="Jonathan Zak" userId="eebkGEH6K/pza5DaF+6Bm41+0q56+GdK9MgR22yoid8=" providerId="None" clId="Web-{D6664B38-E504-420B-961C-C3A2B6BDA4A0}" dt="2024-10-16T19:25:33.674" v="89" actId="20577"/>
          <ac:spMkLst>
            <pc:docMk/>
            <pc:sldMk cId="4292255584" sldId="2142534348"/>
            <ac:spMk id="3" creationId="{1AF08F02-F1CB-66B5-F256-C830FAAF4A39}"/>
          </ac:spMkLst>
        </pc:spChg>
        <pc:spChg chg="mod">
          <ac:chgData name="Jonathan Zak" userId="eebkGEH6K/pza5DaF+6Bm41+0q56+GdK9MgR22yoid8=" providerId="None" clId="Web-{D6664B38-E504-420B-961C-C3A2B6BDA4A0}" dt="2024-10-16T19:27:29.017" v="103" actId="20577"/>
          <ac:spMkLst>
            <pc:docMk/>
            <pc:sldMk cId="4292255584" sldId="2142534348"/>
            <ac:spMk id="6" creationId="{0B8C479E-513E-C93E-37CF-BF4EA4A7A366}"/>
          </ac:spMkLst>
        </pc:spChg>
        <pc:picChg chg="mod">
          <ac:chgData name="Jonathan Zak" userId="eebkGEH6K/pza5DaF+6Bm41+0q56+GdK9MgR22yoid8=" providerId="None" clId="Web-{D6664B38-E504-420B-961C-C3A2B6BDA4A0}" dt="2024-10-16T19:26:12.892" v="102" actId="1076"/>
          <ac:picMkLst>
            <pc:docMk/>
            <pc:sldMk cId="4292255584" sldId="2142534348"/>
            <ac:picMk id="4" creationId="{FC0C0C2D-D909-C081-F3E8-6E0A25E134B7}"/>
          </ac:picMkLst>
        </pc:picChg>
      </pc:sldChg>
    </pc:docChg>
  </pc:docChgLst>
  <pc:docChgLst>
    <pc:chgData name="Jonathan Zak" userId="eebkGEH6K/pza5DaF+6Bm41+0q56+GdK9MgR22yoid8=" providerId="None" clId="Web-{5E171750-1F25-4251-A293-0B856F4A9E37}"/>
    <pc:docChg chg="addSld modSld sldOrd">
      <pc:chgData name="Jonathan Zak" userId="eebkGEH6K/pza5DaF+6Bm41+0q56+GdK9MgR22yoid8=" providerId="None" clId="Web-{5E171750-1F25-4251-A293-0B856F4A9E37}" dt="2024-10-29T16:59:31.955" v="3" actId="20577"/>
      <pc:docMkLst>
        <pc:docMk/>
      </pc:docMkLst>
      <pc:sldChg chg="modSp add">
        <pc:chgData name="Jonathan Zak" userId="eebkGEH6K/pza5DaF+6Bm41+0q56+GdK9MgR22yoid8=" providerId="None" clId="Web-{5E171750-1F25-4251-A293-0B856F4A9E37}" dt="2024-10-29T16:59:31.955" v="3" actId="20577"/>
        <pc:sldMkLst>
          <pc:docMk/>
          <pc:sldMk cId="2095223510" sldId="256"/>
        </pc:sldMkLst>
        <pc:spChg chg="mod">
          <ac:chgData name="Jonathan Zak" userId="eebkGEH6K/pza5DaF+6Bm41+0q56+GdK9MgR22yoid8=" providerId="None" clId="Web-{5E171750-1F25-4251-A293-0B856F4A9E37}" dt="2024-10-29T16:59:31.955" v="3" actId="20577"/>
          <ac:spMkLst>
            <pc:docMk/>
            <pc:sldMk cId="2095223510" sldId="256"/>
            <ac:spMk id="5" creationId="{DA5659BC-E7AB-E59D-3067-A698CDB66F67}"/>
          </ac:spMkLst>
        </pc:spChg>
      </pc:sldChg>
      <pc:sldChg chg="ord">
        <pc:chgData name="Jonathan Zak" userId="eebkGEH6K/pza5DaF+6Bm41+0q56+GdK9MgR22yoid8=" providerId="None" clId="Web-{5E171750-1F25-4251-A293-0B856F4A9E37}" dt="2024-10-29T16:59:03.252" v="1"/>
        <pc:sldMkLst>
          <pc:docMk/>
          <pc:sldMk cId="3011409268" sldId="2142534296"/>
        </pc:sldMkLst>
      </pc:sldChg>
      <pc:sldMasterChg chg="addSldLayout">
        <pc:chgData name="Jonathan Zak" userId="eebkGEH6K/pza5DaF+6Bm41+0q56+GdK9MgR22yoid8=" providerId="None" clId="Web-{5E171750-1F25-4251-A293-0B856F4A9E37}" dt="2024-10-29T16:58:57.205" v="0"/>
        <pc:sldMasterMkLst>
          <pc:docMk/>
          <pc:sldMasterMk cId="3413688524" sldId="2147486616"/>
        </pc:sldMasterMkLst>
        <pc:sldLayoutChg chg="add">
          <pc:chgData name="Jonathan Zak" userId="eebkGEH6K/pza5DaF+6Bm41+0q56+GdK9MgR22yoid8=" providerId="None" clId="Web-{5E171750-1F25-4251-A293-0B856F4A9E37}" dt="2024-10-29T16:58:57.205" v="0"/>
          <pc:sldLayoutMkLst>
            <pc:docMk/>
            <pc:sldMasterMk cId="3413688524" sldId="2147486616"/>
            <pc:sldLayoutMk cId="3038448350" sldId="2147486694"/>
          </pc:sldLayoutMkLst>
        </pc:sldLayoutChg>
      </pc:sldMasterChg>
    </pc:docChg>
  </pc:docChgLst>
  <pc:docChgLst>
    <pc:chgData name="Jonathan Zak" userId="eebkGEH6K/pza5DaF+6Bm41+0q56+GdK9MgR22yoid8=" providerId="None" clId="Web-{13A9E084-9066-4AA3-9362-63F1C8DAD9A1}"/>
    <pc:docChg chg="modSld">
      <pc:chgData name="Jonathan Zak" userId="eebkGEH6K/pza5DaF+6Bm41+0q56+GdK9MgR22yoid8=" providerId="None" clId="Web-{13A9E084-9066-4AA3-9362-63F1C8DAD9A1}" dt="2024-11-01T13:52:50.192" v="5" actId="14100"/>
      <pc:docMkLst>
        <pc:docMk/>
      </pc:docMkLst>
      <pc:sldChg chg="addSp delSp modSp">
        <pc:chgData name="Jonathan Zak" userId="eebkGEH6K/pza5DaF+6Bm41+0q56+GdK9MgR22yoid8=" providerId="None" clId="Web-{13A9E084-9066-4AA3-9362-63F1C8DAD9A1}" dt="2024-11-01T13:52:50.192" v="5" actId="14100"/>
        <pc:sldMkLst>
          <pc:docMk/>
          <pc:sldMk cId="3256860680" sldId="2142534320"/>
        </pc:sldMkLst>
        <pc:spChg chg="mod">
          <ac:chgData name="Jonathan Zak" userId="eebkGEH6K/pza5DaF+6Bm41+0q56+GdK9MgR22yoid8=" providerId="None" clId="Web-{13A9E084-9066-4AA3-9362-63F1C8DAD9A1}" dt="2024-11-01T13:52:43.864" v="3" actId="14100"/>
          <ac:spMkLst>
            <pc:docMk/>
            <pc:sldMk cId="3256860680" sldId="2142534320"/>
            <ac:spMk id="4" creationId="{91C5C6A1-0564-9434-41F0-891FC047949B}"/>
          </ac:spMkLst>
        </pc:spChg>
        <pc:picChg chg="del">
          <ac:chgData name="Jonathan Zak" userId="eebkGEH6K/pza5DaF+6Bm41+0q56+GdK9MgR22yoid8=" providerId="None" clId="Web-{13A9E084-9066-4AA3-9362-63F1C8DAD9A1}" dt="2024-11-01T13:52:27.130" v="0"/>
          <ac:picMkLst>
            <pc:docMk/>
            <pc:sldMk cId="3256860680" sldId="2142534320"/>
            <ac:picMk id="5" creationId="{ABCCA71D-5C50-BF42-1614-BEE1D7AE57B0}"/>
          </ac:picMkLst>
        </pc:picChg>
        <pc:picChg chg="add mod">
          <ac:chgData name="Jonathan Zak" userId="eebkGEH6K/pza5DaF+6Bm41+0q56+GdK9MgR22yoid8=" providerId="None" clId="Web-{13A9E084-9066-4AA3-9362-63F1C8DAD9A1}" dt="2024-11-01T13:52:50.192" v="5" actId="14100"/>
          <ac:picMkLst>
            <pc:docMk/>
            <pc:sldMk cId="3256860680" sldId="2142534320"/>
            <ac:picMk id="6" creationId="{4555D14C-0492-373D-3989-9ACF5FDE777E}"/>
          </ac:picMkLst>
        </pc:picChg>
      </pc:sldChg>
    </pc:docChg>
  </pc:docChgLst>
  <pc:docChgLst>
    <pc:chgData name="Jonathan Zak" userId="eebkGEH6K/pza5DaF+6Bm41+0q56+GdK9MgR22yoid8=" providerId="None" clId="Web-{E0D00EB2-0E94-4A31-A2FE-F5EA1DAB6199}"/>
    <pc:docChg chg="addSld modSld">
      <pc:chgData name="Jonathan Zak" userId="eebkGEH6K/pza5DaF+6Bm41+0q56+GdK9MgR22yoid8=" providerId="None" clId="Web-{E0D00EB2-0E94-4A31-A2FE-F5EA1DAB6199}" dt="2024-10-15T18:33:50.993" v="235" actId="1076"/>
      <pc:docMkLst>
        <pc:docMk/>
      </pc:docMkLst>
      <pc:sldChg chg="modSp">
        <pc:chgData name="Jonathan Zak" userId="eebkGEH6K/pza5DaF+6Bm41+0q56+GdK9MgR22yoid8=" providerId="None" clId="Web-{E0D00EB2-0E94-4A31-A2FE-F5EA1DAB6199}" dt="2024-10-15T16:28:52.086" v="57" actId="20577"/>
        <pc:sldMkLst>
          <pc:docMk/>
          <pc:sldMk cId="3848696733" sldId="2142534303"/>
        </pc:sldMkLst>
        <pc:spChg chg="mod">
          <ac:chgData name="Jonathan Zak" userId="eebkGEH6K/pza5DaF+6Bm41+0q56+GdK9MgR22yoid8=" providerId="None" clId="Web-{E0D00EB2-0E94-4A31-A2FE-F5EA1DAB6199}" dt="2024-10-15T16:28:52.086" v="57" actId="20577"/>
          <ac:spMkLst>
            <pc:docMk/>
            <pc:sldMk cId="3848696733" sldId="2142534303"/>
            <ac:spMk id="4" creationId="{1E05659E-848B-D018-5203-FFD91669CF66}"/>
          </ac:spMkLst>
        </pc:spChg>
      </pc:sldChg>
      <pc:sldChg chg="addSp delSp modSp add replId">
        <pc:chgData name="Jonathan Zak" userId="eebkGEH6K/pza5DaF+6Bm41+0q56+GdK9MgR22yoid8=" providerId="None" clId="Web-{E0D00EB2-0E94-4A31-A2FE-F5EA1DAB6199}" dt="2024-10-15T16:30:20.288" v="84" actId="1076"/>
        <pc:sldMkLst>
          <pc:docMk/>
          <pc:sldMk cId="2547028396" sldId="2142534332"/>
        </pc:sldMkLst>
        <pc:spChg chg="mod">
          <ac:chgData name="Jonathan Zak" userId="eebkGEH6K/pza5DaF+6Bm41+0q56+GdK9MgR22yoid8=" providerId="None" clId="Web-{E0D00EB2-0E94-4A31-A2FE-F5EA1DAB6199}" dt="2024-10-15T16:29:18.711" v="76" actId="20577"/>
          <ac:spMkLst>
            <pc:docMk/>
            <pc:sldMk cId="2547028396" sldId="2142534332"/>
            <ac:spMk id="2" creationId="{345A53D4-4C68-C8B6-690F-8E8C1255CFC7}"/>
          </ac:spMkLst>
        </pc:spChg>
        <pc:spChg chg="del mod">
          <ac:chgData name="Jonathan Zak" userId="eebkGEH6K/pza5DaF+6Bm41+0q56+GdK9MgR22yoid8=" providerId="None" clId="Web-{E0D00EB2-0E94-4A31-A2FE-F5EA1DAB6199}" dt="2024-10-15T16:29:35.586" v="81"/>
          <ac:spMkLst>
            <pc:docMk/>
            <pc:sldMk cId="2547028396" sldId="2142534332"/>
            <ac:spMk id="4" creationId="{1E05659E-848B-D018-5203-FFD91669CF66}"/>
          </ac:spMkLst>
        </pc:spChg>
        <pc:picChg chg="del">
          <ac:chgData name="Jonathan Zak" userId="eebkGEH6K/pza5DaF+6Bm41+0q56+GdK9MgR22yoid8=" providerId="None" clId="Web-{E0D00EB2-0E94-4A31-A2FE-F5EA1DAB6199}" dt="2024-10-15T16:29:19.383" v="77"/>
          <ac:picMkLst>
            <pc:docMk/>
            <pc:sldMk cId="2547028396" sldId="2142534332"/>
            <ac:picMk id="5" creationId="{9F9BF225-22CC-83C2-34CC-0AE7F1621B40}"/>
          </ac:picMkLst>
        </pc:picChg>
        <pc:picChg chg="add mod">
          <ac:chgData name="Jonathan Zak" userId="eebkGEH6K/pza5DaF+6Bm41+0q56+GdK9MgR22yoid8=" providerId="None" clId="Web-{E0D00EB2-0E94-4A31-A2FE-F5EA1DAB6199}" dt="2024-10-15T16:30:20.288" v="84" actId="1076"/>
          <ac:picMkLst>
            <pc:docMk/>
            <pc:sldMk cId="2547028396" sldId="2142534332"/>
            <ac:picMk id="6" creationId="{2194B20D-45EE-A83F-A866-F97D0930138F}"/>
          </ac:picMkLst>
        </pc:picChg>
      </pc:sldChg>
      <pc:sldChg chg="addSp delSp modSp add replId">
        <pc:chgData name="Jonathan Zak" userId="eebkGEH6K/pza5DaF+6Bm41+0q56+GdK9MgR22yoid8=" providerId="None" clId="Web-{E0D00EB2-0E94-4A31-A2FE-F5EA1DAB6199}" dt="2024-10-15T16:56:00.335" v="93" actId="20577"/>
        <pc:sldMkLst>
          <pc:docMk/>
          <pc:sldMk cId="3062557061" sldId="2142534333"/>
        </pc:sldMkLst>
        <pc:spChg chg="mod">
          <ac:chgData name="Jonathan Zak" userId="eebkGEH6K/pza5DaF+6Bm41+0q56+GdK9MgR22yoid8=" providerId="None" clId="Web-{E0D00EB2-0E94-4A31-A2FE-F5EA1DAB6199}" dt="2024-10-15T16:56:00.335" v="93" actId="20577"/>
          <ac:spMkLst>
            <pc:docMk/>
            <pc:sldMk cId="3062557061" sldId="2142534333"/>
            <ac:spMk id="2" creationId="{345A53D4-4C68-C8B6-690F-8E8C1255CFC7}"/>
          </ac:spMkLst>
        </pc:spChg>
        <pc:picChg chg="add mod">
          <ac:chgData name="Jonathan Zak" userId="eebkGEH6K/pza5DaF+6Bm41+0q56+GdK9MgR22yoid8=" providerId="None" clId="Web-{E0D00EB2-0E94-4A31-A2FE-F5EA1DAB6199}" dt="2024-10-15T16:52:46.679" v="89" actId="1076"/>
          <ac:picMkLst>
            <pc:docMk/>
            <pc:sldMk cId="3062557061" sldId="2142534333"/>
            <ac:picMk id="4" creationId="{B84F53F9-3C4A-5E13-39D5-5FF2DB70CC1C}"/>
          </ac:picMkLst>
        </pc:picChg>
        <pc:picChg chg="del">
          <ac:chgData name="Jonathan Zak" userId="eebkGEH6K/pza5DaF+6Bm41+0q56+GdK9MgR22yoid8=" providerId="None" clId="Web-{E0D00EB2-0E94-4A31-A2FE-F5EA1DAB6199}" dt="2024-10-15T16:52:42.226" v="86"/>
          <ac:picMkLst>
            <pc:docMk/>
            <pc:sldMk cId="3062557061" sldId="2142534333"/>
            <ac:picMk id="6" creationId="{2194B20D-45EE-A83F-A866-F97D0930138F}"/>
          </ac:picMkLst>
        </pc:picChg>
      </pc:sldChg>
      <pc:sldChg chg="addSp delSp modSp add replId">
        <pc:chgData name="Jonathan Zak" userId="eebkGEH6K/pza5DaF+6Bm41+0q56+GdK9MgR22yoid8=" providerId="None" clId="Web-{E0D00EB2-0E94-4A31-A2FE-F5EA1DAB6199}" dt="2024-10-15T16:56:50.553" v="99"/>
        <pc:sldMkLst>
          <pc:docMk/>
          <pc:sldMk cId="2268957020" sldId="2142534334"/>
        </pc:sldMkLst>
        <pc:spChg chg="mod">
          <ac:chgData name="Jonathan Zak" userId="eebkGEH6K/pza5DaF+6Bm41+0q56+GdK9MgR22yoid8=" providerId="None" clId="Web-{E0D00EB2-0E94-4A31-A2FE-F5EA1DAB6199}" dt="2024-10-15T16:56:12.413" v="97" actId="20577"/>
          <ac:spMkLst>
            <pc:docMk/>
            <pc:sldMk cId="2268957020" sldId="2142534334"/>
            <ac:spMk id="2" creationId="{345A53D4-4C68-C8B6-690F-8E8C1255CFC7}"/>
          </ac:spMkLst>
        </pc:spChg>
        <pc:picChg chg="del">
          <ac:chgData name="Jonathan Zak" userId="eebkGEH6K/pza5DaF+6Bm41+0q56+GdK9MgR22yoid8=" providerId="None" clId="Web-{E0D00EB2-0E94-4A31-A2FE-F5EA1DAB6199}" dt="2024-10-15T16:56:15.397" v="98"/>
          <ac:picMkLst>
            <pc:docMk/>
            <pc:sldMk cId="2268957020" sldId="2142534334"/>
            <ac:picMk id="4" creationId="{B84F53F9-3C4A-5E13-39D5-5FF2DB70CC1C}"/>
          </ac:picMkLst>
        </pc:picChg>
        <pc:picChg chg="add mod">
          <ac:chgData name="Jonathan Zak" userId="eebkGEH6K/pza5DaF+6Bm41+0q56+GdK9MgR22yoid8=" providerId="None" clId="Web-{E0D00EB2-0E94-4A31-A2FE-F5EA1DAB6199}" dt="2024-10-15T16:56:50.553" v="99"/>
          <ac:picMkLst>
            <pc:docMk/>
            <pc:sldMk cId="2268957020" sldId="2142534334"/>
            <ac:picMk id="5" creationId="{CF473EF0-35F2-353E-ABAD-8D55AA093022}"/>
          </ac:picMkLst>
        </pc:picChg>
      </pc:sldChg>
      <pc:sldChg chg="addSp delSp modSp add replId">
        <pc:chgData name="Jonathan Zak" userId="eebkGEH6K/pza5DaF+6Bm41+0q56+GdK9MgR22yoid8=" providerId="None" clId="Web-{E0D00EB2-0E94-4A31-A2FE-F5EA1DAB6199}" dt="2024-10-15T16:58:55.616" v="113" actId="1076"/>
        <pc:sldMkLst>
          <pc:docMk/>
          <pc:sldMk cId="3541761292" sldId="2142534335"/>
        </pc:sldMkLst>
        <pc:spChg chg="mod">
          <ac:chgData name="Jonathan Zak" userId="eebkGEH6K/pza5DaF+6Bm41+0q56+GdK9MgR22yoid8=" providerId="None" clId="Web-{E0D00EB2-0E94-4A31-A2FE-F5EA1DAB6199}" dt="2024-10-15T16:58:12.288" v="108" actId="20577"/>
          <ac:spMkLst>
            <pc:docMk/>
            <pc:sldMk cId="3541761292" sldId="2142534335"/>
            <ac:spMk id="2" creationId="{345A53D4-4C68-C8B6-690F-8E8C1255CFC7}"/>
          </ac:spMkLst>
        </pc:spChg>
        <pc:picChg chg="add mod">
          <ac:chgData name="Jonathan Zak" userId="eebkGEH6K/pza5DaF+6Bm41+0q56+GdK9MgR22yoid8=" providerId="None" clId="Web-{E0D00EB2-0E94-4A31-A2FE-F5EA1DAB6199}" dt="2024-10-15T16:58:55.616" v="113" actId="1076"/>
          <ac:picMkLst>
            <pc:docMk/>
            <pc:sldMk cId="3541761292" sldId="2142534335"/>
            <ac:picMk id="4" creationId="{9F9BA201-A55C-BD27-B17B-3BB7337CEF0B}"/>
          </ac:picMkLst>
        </pc:picChg>
        <pc:picChg chg="del">
          <ac:chgData name="Jonathan Zak" userId="eebkGEH6K/pza5DaF+6Bm41+0q56+GdK9MgR22yoid8=" providerId="None" clId="Web-{E0D00EB2-0E94-4A31-A2FE-F5EA1DAB6199}" dt="2024-10-15T16:58:15.819" v="109"/>
          <ac:picMkLst>
            <pc:docMk/>
            <pc:sldMk cId="3541761292" sldId="2142534335"/>
            <ac:picMk id="5" creationId="{CF473EF0-35F2-353E-ABAD-8D55AA093022}"/>
          </ac:picMkLst>
        </pc:picChg>
      </pc:sldChg>
      <pc:sldChg chg="addSp delSp modSp new">
        <pc:chgData name="Jonathan Zak" userId="eebkGEH6K/pza5DaF+6Bm41+0q56+GdK9MgR22yoid8=" providerId="None" clId="Web-{E0D00EB2-0E94-4A31-A2FE-F5EA1DAB6199}" dt="2024-10-15T17:07:47.833" v="131" actId="1076"/>
        <pc:sldMkLst>
          <pc:docMk/>
          <pc:sldMk cId="2808865868" sldId="2142534336"/>
        </pc:sldMkLst>
        <pc:spChg chg="mod">
          <ac:chgData name="Jonathan Zak" userId="eebkGEH6K/pza5DaF+6Bm41+0q56+GdK9MgR22yoid8=" providerId="None" clId="Web-{E0D00EB2-0E94-4A31-A2FE-F5EA1DAB6199}" dt="2024-10-15T17:07:42.036" v="129" actId="20577"/>
          <ac:spMkLst>
            <pc:docMk/>
            <pc:sldMk cId="2808865868" sldId="2142534336"/>
            <ac:spMk id="3" creationId="{F0CBFC45-AB4C-E072-788D-D79E642BF5B7}"/>
          </ac:spMkLst>
        </pc:spChg>
        <pc:spChg chg="del">
          <ac:chgData name="Jonathan Zak" userId="eebkGEH6K/pza5DaF+6Bm41+0q56+GdK9MgR22yoid8=" providerId="None" clId="Web-{E0D00EB2-0E94-4A31-A2FE-F5EA1DAB6199}" dt="2024-10-15T17:07:42.598" v="130"/>
          <ac:spMkLst>
            <pc:docMk/>
            <pc:sldMk cId="2808865868" sldId="2142534336"/>
            <ac:spMk id="4" creationId="{A91B578F-57E1-EDD2-DBE8-640D6C09EE43}"/>
          </ac:spMkLst>
        </pc:spChg>
        <pc:picChg chg="add mod ord">
          <ac:chgData name="Jonathan Zak" userId="eebkGEH6K/pza5DaF+6Bm41+0q56+GdK9MgR22yoid8=" providerId="None" clId="Web-{E0D00EB2-0E94-4A31-A2FE-F5EA1DAB6199}" dt="2024-10-15T17:07:47.833" v="131" actId="1076"/>
          <ac:picMkLst>
            <pc:docMk/>
            <pc:sldMk cId="2808865868" sldId="2142534336"/>
            <ac:picMk id="5" creationId="{10EA6A20-2980-8E75-FBC2-6C37E3E17F0B}"/>
          </ac:picMkLst>
        </pc:picChg>
      </pc:sldChg>
      <pc:sldChg chg="modSp new">
        <pc:chgData name="Jonathan Zak" userId="eebkGEH6K/pza5DaF+6Bm41+0q56+GdK9MgR22yoid8=" providerId="None" clId="Web-{E0D00EB2-0E94-4A31-A2FE-F5EA1DAB6199}" dt="2024-10-15T18:14:21.501" v="139" actId="20577"/>
        <pc:sldMkLst>
          <pc:docMk/>
          <pc:sldMk cId="3511330241" sldId="2142534337"/>
        </pc:sldMkLst>
        <pc:spChg chg="mod">
          <ac:chgData name="Jonathan Zak" userId="eebkGEH6K/pza5DaF+6Bm41+0q56+GdK9MgR22yoid8=" providerId="None" clId="Web-{E0D00EB2-0E94-4A31-A2FE-F5EA1DAB6199}" dt="2024-10-15T18:13:37.626" v="135" actId="20577"/>
          <ac:spMkLst>
            <pc:docMk/>
            <pc:sldMk cId="3511330241" sldId="2142534337"/>
            <ac:spMk id="3" creationId="{1AF08F02-F1CB-66B5-F256-C830FAAF4A39}"/>
          </ac:spMkLst>
        </pc:spChg>
        <pc:spChg chg="mod">
          <ac:chgData name="Jonathan Zak" userId="eebkGEH6K/pza5DaF+6Bm41+0q56+GdK9MgR22yoid8=" providerId="None" clId="Web-{E0D00EB2-0E94-4A31-A2FE-F5EA1DAB6199}" dt="2024-10-15T18:14:21.501" v="139" actId="20577"/>
          <ac:spMkLst>
            <pc:docMk/>
            <pc:sldMk cId="3511330241" sldId="2142534337"/>
            <ac:spMk id="4" creationId="{C52D32B0-00AB-835F-35F7-AB5BA883B040}"/>
          </ac:spMkLst>
        </pc:spChg>
      </pc:sldChg>
      <pc:sldChg chg="addSp delSp modSp add replId">
        <pc:chgData name="Jonathan Zak" userId="eebkGEH6K/pza5DaF+6Bm41+0q56+GdK9MgR22yoid8=" providerId="None" clId="Web-{E0D00EB2-0E94-4A31-A2FE-F5EA1DAB6199}" dt="2024-10-15T18:14:53.751" v="143"/>
        <pc:sldMkLst>
          <pc:docMk/>
          <pc:sldMk cId="3052847165" sldId="2142534338"/>
        </pc:sldMkLst>
        <pc:spChg chg="mod">
          <ac:chgData name="Jonathan Zak" userId="eebkGEH6K/pza5DaF+6Bm41+0q56+GdK9MgR22yoid8=" providerId="None" clId="Web-{E0D00EB2-0E94-4A31-A2FE-F5EA1DAB6199}" dt="2024-10-15T18:14:30.704" v="141" actId="20577"/>
          <ac:spMkLst>
            <pc:docMk/>
            <pc:sldMk cId="3052847165" sldId="2142534338"/>
            <ac:spMk id="3" creationId="{1AF08F02-F1CB-66B5-F256-C830FAAF4A39}"/>
          </ac:spMkLst>
        </pc:spChg>
        <pc:spChg chg="del mod">
          <ac:chgData name="Jonathan Zak" userId="eebkGEH6K/pza5DaF+6Bm41+0q56+GdK9MgR22yoid8=" providerId="None" clId="Web-{E0D00EB2-0E94-4A31-A2FE-F5EA1DAB6199}" dt="2024-10-15T18:14:53.751" v="143"/>
          <ac:spMkLst>
            <pc:docMk/>
            <pc:sldMk cId="3052847165" sldId="2142534338"/>
            <ac:spMk id="4" creationId="{C52D32B0-00AB-835F-35F7-AB5BA883B040}"/>
          </ac:spMkLst>
        </pc:spChg>
        <pc:picChg chg="add mod ord">
          <ac:chgData name="Jonathan Zak" userId="eebkGEH6K/pza5DaF+6Bm41+0q56+GdK9MgR22yoid8=" providerId="None" clId="Web-{E0D00EB2-0E94-4A31-A2FE-F5EA1DAB6199}" dt="2024-10-15T18:14:53.751" v="143"/>
          <ac:picMkLst>
            <pc:docMk/>
            <pc:sldMk cId="3052847165" sldId="2142534338"/>
            <ac:picMk id="5" creationId="{8EE7009E-8D21-E592-3946-4A5B93290621}"/>
          </ac:picMkLst>
        </pc:picChg>
      </pc:sldChg>
      <pc:sldChg chg="addSp delSp modSp add replId">
        <pc:chgData name="Jonathan Zak" userId="eebkGEH6K/pza5DaF+6Bm41+0q56+GdK9MgR22yoid8=" providerId="None" clId="Web-{E0D00EB2-0E94-4A31-A2FE-F5EA1DAB6199}" dt="2024-10-15T18:27:21.871" v="167" actId="1076"/>
        <pc:sldMkLst>
          <pc:docMk/>
          <pc:sldMk cId="2142826494" sldId="2142534339"/>
        </pc:sldMkLst>
        <pc:spChg chg="mod">
          <ac:chgData name="Jonathan Zak" userId="eebkGEH6K/pza5DaF+6Bm41+0q56+GdK9MgR22yoid8=" providerId="None" clId="Web-{E0D00EB2-0E94-4A31-A2FE-F5EA1DAB6199}" dt="2024-10-15T18:27:10.761" v="161" actId="20577"/>
          <ac:spMkLst>
            <pc:docMk/>
            <pc:sldMk cId="2142826494" sldId="2142534339"/>
            <ac:spMk id="3" creationId="{1AF08F02-F1CB-66B5-F256-C830FAAF4A39}"/>
          </ac:spMkLst>
        </pc:spChg>
        <pc:spChg chg="add del mod">
          <ac:chgData name="Jonathan Zak" userId="eebkGEH6K/pza5DaF+6Bm41+0q56+GdK9MgR22yoid8=" providerId="None" clId="Web-{E0D00EB2-0E94-4A31-A2FE-F5EA1DAB6199}" dt="2024-10-15T18:27:12.715" v="163"/>
          <ac:spMkLst>
            <pc:docMk/>
            <pc:sldMk cId="2142826494" sldId="2142534339"/>
            <ac:spMk id="6" creationId="{BCDEB007-81B2-7AE3-7776-5D3C4E2B4195}"/>
          </ac:spMkLst>
        </pc:spChg>
        <pc:picChg chg="del">
          <ac:chgData name="Jonathan Zak" userId="eebkGEH6K/pza5DaF+6Bm41+0q56+GdK9MgR22yoid8=" providerId="None" clId="Web-{E0D00EB2-0E94-4A31-A2FE-F5EA1DAB6199}" dt="2024-10-15T18:27:11.511" v="162"/>
          <ac:picMkLst>
            <pc:docMk/>
            <pc:sldMk cId="2142826494" sldId="2142534339"/>
            <ac:picMk id="5" creationId="{8EE7009E-8D21-E592-3946-4A5B93290621}"/>
          </ac:picMkLst>
        </pc:picChg>
        <pc:picChg chg="add mod ord">
          <ac:chgData name="Jonathan Zak" userId="eebkGEH6K/pza5DaF+6Bm41+0q56+GdK9MgR22yoid8=" providerId="None" clId="Web-{E0D00EB2-0E94-4A31-A2FE-F5EA1DAB6199}" dt="2024-10-15T18:27:21.871" v="167" actId="1076"/>
          <ac:picMkLst>
            <pc:docMk/>
            <pc:sldMk cId="2142826494" sldId="2142534339"/>
            <ac:picMk id="7" creationId="{237D288C-EB54-CBB1-B706-96F73A4C05A6}"/>
          </ac:picMkLst>
        </pc:picChg>
      </pc:sldChg>
      <pc:sldChg chg="addSp delSp modSp add replId">
        <pc:chgData name="Jonathan Zak" userId="eebkGEH6K/pza5DaF+6Bm41+0q56+GdK9MgR22yoid8=" providerId="None" clId="Web-{E0D00EB2-0E94-4A31-A2FE-F5EA1DAB6199}" dt="2024-10-15T18:28:56.198" v="196" actId="20577"/>
        <pc:sldMkLst>
          <pc:docMk/>
          <pc:sldMk cId="3448910134" sldId="2142534340"/>
        </pc:sldMkLst>
        <pc:spChg chg="mod">
          <ac:chgData name="Jonathan Zak" userId="eebkGEH6K/pza5DaF+6Bm41+0q56+GdK9MgR22yoid8=" providerId="None" clId="Web-{E0D00EB2-0E94-4A31-A2FE-F5EA1DAB6199}" dt="2024-10-15T18:28:28.152" v="191" actId="20577"/>
          <ac:spMkLst>
            <pc:docMk/>
            <pc:sldMk cId="3448910134" sldId="2142534340"/>
            <ac:spMk id="3" creationId="{1AF08F02-F1CB-66B5-F256-C830FAAF4A39}"/>
          </ac:spMkLst>
        </pc:spChg>
        <pc:spChg chg="add mod">
          <ac:chgData name="Jonathan Zak" userId="eebkGEH6K/pza5DaF+6Bm41+0q56+GdK9MgR22yoid8=" providerId="None" clId="Web-{E0D00EB2-0E94-4A31-A2FE-F5EA1DAB6199}" dt="2024-10-15T18:28:56.198" v="196" actId="20577"/>
          <ac:spMkLst>
            <pc:docMk/>
            <pc:sldMk cId="3448910134" sldId="2142534340"/>
            <ac:spMk id="5" creationId="{A4C4572C-BD72-71DC-ABD4-957B43266015}"/>
          </ac:spMkLst>
        </pc:spChg>
        <pc:picChg chg="del">
          <ac:chgData name="Jonathan Zak" userId="eebkGEH6K/pza5DaF+6Bm41+0q56+GdK9MgR22yoid8=" providerId="None" clId="Web-{E0D00EB2-0E94-4A31-A2FE-F5EA1DAB6199}" dt="2024-10-15T18:28:29.058" v="192"/>
          <ac:picMkLst>
            <pc:docMk/>
            <pc:sldMk cId="3448910134" sldId="2142534340"/>
            <ac:picMk id="7" creationId="{237D288C-EB54-CBB1-B706-96F73A4C05A6}"/>
          </ac:picMkLst>
        </pc:picChg>
      </pc:sldChg>
      <pc:sldChg chg="addSp delSp modSp add replId">
        <pc:chgData name="Jonathan Zak" userId="eebkGEH6K/pza5DaF+6Bm41+0q56+GdK9MgR22yoid8=" providerId="None" clId="Web-{E0D00EB2-0E94-4A31-A2FE-F5EA1DAB6199}" dt="2024-10-15T18:33:50.993" v="235" actId="1076"/>
        <pc:sldMkLst>
          <pc:docMk/>
          <pc:sldMk cId="3560116424" sldId="2142534341"/>
        </pc:sldMkLst>
        <pc:spChg chg="mod">
          <ac:chgData name="Jonathan Zak" userId="eebkGEH6K/pza5DaF+6Bm41+0q56+GdK9MgR22yoid8=" providerId="None" clId="Web-{E0D00EB2-0E94-4A31-A2FE-F5EA1DAB6199}" dt="2024-10-15T18:33:17.868" v="231" actId="20577"/>
          <ac:spMkLst>
            <pc:docMk/>
            <pc:sldMk cId="3560116424" sldId="2142534341"/>
            <ac:spMk id="3" creationId="{1AF08F02-F1CB-66B5-F256-C830FAAF4A39}"/>
          </ac:spMkLst>
        </pc:spChg>
        <pc:spChg chg="del mod">
          <ac:chgData name="Jonathan Zak" userId="eebkGEH6K/pza5DaF+6Bm41+0q56+GdK9MgR22yoid8=" providerId="None" clId="Web-{E0D00EB2-0E94-4A31-A2FE-F5EA1DAB6199}" dt="2024-10-15T18:33:37.931" v="233"/>
          <ac:spMkLst>
            <pc:docMk/>
            <pc:sldMk cId="3560116424" sldId="2142534341"/>
            <ac:spMk id="5" creationId="{A4C4572C-BD72-71DC-ABD4-957B43266015}"/>
          </ac:spMkLst>
        </pc:spChg>
        <pc:picChg chg="add mod ord">
          <ac:chgData name="Jonathan Zak" userId="eebkGEH6K/pza5DaF+6Bm41+0q56+GdK9MgR22yoid8=" providerId="None" clId="Web-{E0D00EB2-0E94-4A31-A2FE-F5EA1DAB6199}" dt="2024-10-15T18:33:50.993" v="235" actId="1076"/>
          <ac:picMkLst>
            <pc:docMk/>
            <pc:sldMk cId="3560116424" sldId="2142534341"/>
            <ac:picMk id="4" creationId="{37A4CE7F-6C88-6934-A62E-696C65D54940}"/>
          </ac:picMkLst>
        </pc:picChg>
      </pc:sldChg>
    </pc:docChg>
  </pc:docChgLst>
  <pc:docChgLst>
    <pc:chgData name="Jonathan Zak" userId="eebkGEH6K/pza5DaF+6Bm41+0q56+GdK9MgR22yoid8=" providerId="None" clId="Web-{99C32A35-EE4E-4F3E-8010-DD44FB935351}"/>
    <pc:docChg chg="addSld delSld modSld">
      <pc:chgData name="Jonathan Zak" userId="eebkGEH6K/pza5DaF+6Bm41+0q56+GdK9MgR22yoid8=" providerId="None" clId="Web-{99C32A35-EE4E-4F3E-8010-DD44FB935351}" dt="2024-09-16T12:59:18.540" v="116" actId="20577"/>
      <pc:docMkLst>
        <pc:docMk/>
      </pc:docMkLst>
      <pc:sldChg chg="del">
        <pc:chgData name="Jonathan Zak" userId="eebkGEH6K/pza5DaF+6Bm41+0q56+GdK9MgR22yoid8=" providerId="None" clId="Web-{99C32A35-EE4E-4F3E-8010-DD44FB935351}" dt="2024-09-16T12:48:58.525" v="0"/>
        <pc:sldMkLst>
          <pc:docMk/>
          <pc:sldMk cId="2886502077" sldId="2142534292"/>
        </pc:sldMkLst>
      </pc:sldChg>
      <pc:sldChg chg="addSp delSp modSp">
        <pc:chgData name="Jonathan Zak" userId="eebkGEH6K/pza5DaF+6Bm41+0q56+GdK9MgR22yoid8=" providerId="None" clId="Web-{99C32A35-EE4E-4F3E-8010-DD44FB935351}" dt="2024-09-16T12:57:05.540" v="85" actId="14100"/>
        <pc:sldMkLst>
          <pc:docMk/>
          <pc:sldMk cId="3834663434" sldId="2142534306"/>
        </pc:sldMkLst>
        <pc:spChg chg="mod">
          <ac:chgData name="Jonathan Zak" userId="eebkGEH6K/pza5DaF+6Bm41+0q56+GdK9MgR22yoid8=" providerId="None" clId="Web-{99C32A35-EE4E-4F3E-8010-DD44FB935351}" dt="2024-09-16T12:51:47.541" v="78" actId="20577"/>
          <ac:spMkLst>
            <pc:docMk/>
            <pc:sldMk cId="3834663434" sldId="2142534306"/>
            <ac:spMk id="4" creationId="{050B4B40-A26C-A7C8-906E-67ED5356B27A}"/>
          </ac:spMkLst>
        </pc:spChg>
        <pc:picChg chg="del">
          <ac:chgData name="Jonathan Zak" userId="eebkGEH6K/pza5DaF+6Bm41+0q56+GdK9MgR22yoid8=" providerId="None" clId="Web-{99C32A35-EE4E-4F3E-8010-DD44FB935351}" dt="2024-09-16T12:54:19.822" v="79"/>
          <ac:picMkLst>
            <pc:docMk/>
            <pc:sldMk cId="3834663434" sldId="2142534306"/>
            <ac:picMk id="5" creationId="{802F36C0-1A06-8E51-B47A-7350E418B759}"/>
          </ac:picMkLst>
        </pc:picChg>
        <pc:picChg chg="add mod">
          <ac:chgData name="Jonathan Zak" userId="eebkGEH6K/pza5DaF+6Bm41+0q56+GdK9MgR22yoid8=" providerId="None" clId="Web-{99C32A35-EE4E-4F3E-8010-DD44FB935351}" dt="2024-09-16T12:54:24.744" v="81" actId="1076"/>
          <ac:picMkLst>
            <pc:docMk/>
            <pc:sldMk cId="3834663434" sldId="2142534306"/>
            <ac:picMk id="6" creationId="{D38FF2B3-A576-F6C0-11F6-BE396CFF9606}"/>
          </ac:picMkLst>
        </pc:picChg>
        <pc:picChg chg="add mod">
          <ac:chgData name="Jonathan Zak" userId="eebkGEH6K/pza5DaF+6Bm41+0q56+GdK9MgR22yoid8=" providerId="None" clId="Web-{99C32A35-EE4E-4F3E-8010-DD44FB935351}" dt="2024-09-16T12:57:05.540" v="85" actId="14100"/>
          <ac:picMkLst>
            <pc:docMk/>
            <pc:sldMk cId="3834663434" sldId="2142534306"/>
            <ac:picMk id="7" creationId="{D66EA571-8C06-CD12-BF2B-45CEFE75E65A}"/>
          </ac:picMkLst>
        </pc:picChg>
      </pc:sldChg>
      <pc:sldChg chg="modSp">
        <pc:chgData name="Jonathan Zak" userId="eebkGEH6K/pza5DaF+6Bm41+0q56+GdK9MgR22yoid8=" providerId="None" clId="Web-{99C32A35-EE4E-4F3E-8010-DD44FB935351}" dt="2024-09-16T12:57:42.181" v="92" actId="20577"/>
        <pc:sldMkLst>
          <pc:docMk/>
          <pc:sldMk cId="2906435008" sldId="2142534312"/>
        </pc:sldMkLst>
        <pc:spChg chg="mod">
          <ac:chgData name="Jonathan Zak" userId="eebkGEH6K/pza5DaF+6Bm41+0q56+GdK9MgR22yoid8=" providerId="None" clId="Web-{99C32A35-EE4E-4F3E-8010-DD44FB935351}" dt="2024-09-16T12:57:42.181" v="92" actId="20577"/>
          <ac:spMkLst>
            <pc:docMk/>
            <pc:sldMk cId="2906435008" sldId="2142534312"/>
            <ac:spMk id="4" creationId="{6F163167-6DEF-080F-95E8-37CA84775702}"/>
          </ac:spMkLst>
        </pc:spChg>
      </pc:sldChg>
      <pc:sldChg chg="del">
        <pc:chgData name="Jonathan Zak" userId="eebkGEH6K/pza5DaF+6Bm41+0q56+GdK9MgR22yoid8=" providerId="None" clId="Web-{99C32A35-EE4E-4F3E-8010-DD44FB935351}" dt="2024-09-16T12:58:19.665" v="96"/>
        <pc:sldMkLst>
          <pc:docMk/>
          <pc:sldMk cId="3718380625" sldId="2142534314"/>
        </pc:sldMkLst>
      </pc:sldChg>
      <pc:sldChg chg="del">
        <pc:chgData name="Jonathan Zak" userId="eebkGEH6K/pza5DaF+6Bm41+0q56+GdK9MgR22yoid8=" providerId="None" clId="Web-{99C32A35-EE4E-4F3E-8010-DD44FB935351}" dt="2024-09-16T12:58:15.056" v="93"/>
        <pc:sldMkLst>
          <pc:docMk/>
          <pc:sldMk cId="4234797525" sldId="2142534315"/>
        </pc:sldMkLst>
      </pc:sldChg>
      <pc:sldChg chg="del">
        <pc:chgData name="Jonathan Zak" userId="eebkGEH6K/pza5DaF+6Bm41+0q56+GdK9MgR22yoid8=" providerId="None" clId="Web-{99C32A35-EE4E-4F3E-8010-DD44FB935351}" dt="2024-09-16T12:58:18.493" v="95"/>
        <pc:sldMkLst>
          <pc:docMk/>
          <pc:sldMk cId="862166364" sldId="2142534316"/>
        </pc:sldMkLst>
      </pc:sldChg>
      <pc:sldChg chg="del">
        <pc:chgData name="Jonathan Zak" userId="eebkGEH6K/pza5DaF+6Bm41+0q56+GdK9MgR22yoid8=" providerId="None" clId="Web-{99C32A35-EE4E-4F3E-8010-DD44FB935351}" dt="2024-09-16T12:58:17.368" v="94"/>
        <pc:sldMkLst>
          <pc:docMk/>
          <pc:sldMk cId="1278125731" sldId="2142534317"/>
        </pc:sldMkLst>
      </pc:sldChg>
      <pc:sldChg chg="modSp new">
        <pc:chgData name="Jonathan Zak" userId="eebkGEH6K/pza5DaF+6Bm41+0q56+GdK9MgR22yoid8=" providerId="None" clId="Web-{99C32A35-EE4E-4F3E-8010-DD44FB935351}" dt="2024-09-16T12:59:18.540" v="116" actId="20577"/>
        <pc:sldMkLst>
          <pc:docMk/>
          <pc:sldMk cId="1116748958" sldId="2142534331"/>
        </pc:sldMkLst>
        <pc:spChg chg="mod">
          <ac:chgData name="Jonathan Zak" userId="eebkGEH6K/pza5DaF+6Bm41+0q56+GdK9MgR22yoid8=" providerId="None" clId="Web-{99C32A35-EE4E-4F3E-8010-DD44FB935351}" dt="2024-09-16T12:58:56.493" v="106" actId="20577"/>
          <ac:spMkLst>
            <pc:docMk/>
            <pc:sldMk cId="1116748958" sldId="2142534331"/>
            <ac:spMk id="3" creationId="{B6D1543C-D544-BA6F-7320-19AF806B5657}"/>
          </ac:spMkLst>
        </pc:spChg>
        <pc:spChg chg="mod">
          <ac:chgData name="Jonathan Zak" userId="eebkGEH6K/pza5DaF+6Bm41+0q56+GdK9MgR22yoid8=" providerId="None" clId="Web-{99C32A35-EE4E-4F3E-8010-DD44FB935351}" dt="2024-09-16T12:59:18.540" v="116" actId="20577"/>
          <ac:spMkLst>
            <pc:docMk/>
            <pc:sldMk cId="1116748958" sldId="2142534331"/>
            <ac:spMk id="4" creationId="{A814C463-ECE7-C020-6621-20C2989E6AE2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21B5D83-6736-4B96-9883-4F01695D4240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EF82B4F-CB92-494F-A11A-F2D2E08B88F7}">
      <dgm:prSet phldrT="[Text]"/>
      <dgm:spPr/>
      <dgm:t>
        <a:bodyPr/>
        <a:lstStyle/>
        <a:p>
          <a:r>
            <a:rPr lang="en-US" dirty="0"/>
            <a:t>Config</a:t>
          </a:r>
        </a:p>
      </dgm:t>
    </dgm:pt>
    <dgm:pt modelId="{4F6D1648-7C72-4952-98CA-549D6EB1EF44}" type="parTrans" cxnId="{7230DA39-E1DF-4CF7-BE42-E82C414E1301}">
      <dgm:prSet/>
      <dgm:spPr/>
      <dgm:t>
        <a:bodyPr/>
        <a:lstStyle/>
        <a:p>
          <a:endParaRPr lang="en-US"/>
        </a:p>
      </dgm:t>
    </dgm:pt>
    <dgm:pt modelId="{A9D9B8BE-C364-4961-8AD9-4D74B45DBEFD}" type="sibTrans" cxnId="{7230DA39-E1DF-4CF7-BE42-E82C414E1301}">
      <dgm:prSet/>
      <dgm:spPr/>
      <dgm:t>
        <a:bodyPr/>
        <a:lstStyle/>
        <a:p>
          <a:endParaRPr lang="en-US"/>
        </a:p>
      </dgm:t>
    </dgm:pt>
    <dgm:pt modelId="{58A13E82-62FA-453E-A2DC-C8BDAE5E3F18}">
      <dgm:prSet phldrT="[Text]"/>
      <dgm:spPr/>
      <dgm:t>
        <a:bodyPr/>
        <a:lstStyle/>
        <a:p>
          <a:r>
            <a:rPr lang="en-US" dirty="0"/>
            <a:t>Great performance</a:t>
          </a:r>
        </a:p>
      </dgm:t>
    </dgm:pt>
    <dgm:pt modelId="{71D158A5-5A52-4FCC-A2F2-D4D34BA7298C}" type="parTrans" cxnId="{D6CD9EF2-F7B2-4E42-B3BF-73B6B80943A5}">
      <dgm:prSet/>
      <dgm:spPr/>
      <dgm:t>
        <a:bodyPr/>
        <a:lstStyle/>
        <a:p>
          <a:endParaRPr lang="en-US"/>
        </a:p>
      </dgm:t>
    </dgm:pt>
    <dgm:pt modelId="{D2769EE5-A46F-4A33-AA7A-1630C7FDE316}" type="sibTrans" cxnId="{D6CD9EF2-F7B2-4E42-B3BF-73B6B80943A5}">
      <dgm:prSet/>
      <dgm:spPr/>
      <dgm:t>
        <a:bodyPr/>
        <a:lstStyle/>
        <a:p>
          <a:endParaRPr lang="en-US"/>
        </a:p>
      </dgm:t>
    </dgm:pt>
    <dgm:pt modelId="{3A8383C1-A1D1-463C-9F32-55C366164B09}">
      <dgm:prSet phldrT="[Text]"/>
      <dgm:spPr/>
      <dgm:t>
        <a:bodyPr/>
        <a:lstStyle/>
        <a:p>
          <a:r>
            <a:rPr lang="en-US" dirty="0"/>
            <a:t>Always encrypted</a:t>
          </a:r>
        </a:p>
      </dgm:t>
    </dgm:pt>
    <dgm:pt modelId="{6BDE743F-1C78-4C58-B276-418F47B69B97}" type="parTrans" cxnId="{52361FB3-0E64-4E0A-86E8-54602C2564F9}">
      <dgm:prSet/>
      <dgm:spPr/>
      <dgm:t>
        <a:bodyPr/>
        <a:lstStyle/>
        <a:p>
          <a:endParaRPr lang="en-US"/>
        </a:p>
      </dgm:t>
    </dgm:pt>
    <dgm:pt modelId="{BDA2F17E-99B6-420D-8A24-F7C57F2EF04F}" type="sibTrans" cxnId="{52361FB3-0E64-4E0A-86E8-54602C2564F9}">
      <dgm:prSet/>
      <dgm:spPr/>
      <dgm:t>
        <a:bodyPr/>
        <a:lstStyle/>
        <a:p>
          <a:endParaRPr lang="en-US"/>
        </a:p>
      </dgm:t>
    </dgm:pt>
    <dgm:pt modelId="{5EE86F1A-05ED-477C-8E52-6C5315C3B017}">
      <dgm:prSet phldrT="[Text]"/>
      <dgm:spPr/>
      <dgm:t>
        <a:bodyPr/>
        <a:lstStyle/>
        <a:p>
          <a:r>
            <a:rPr lang="en-US" dirty="0"/>
            <a:t>Any Hardware</a:t>
          </a:r>
        </a:p>
      </dgm:t>
    </dgm:pt>
    <dgm:pt modelId="{2201C1F7-2835-4EF2-98A9-A6060802A975}" type="parTrans" cxnId="{7E402A9A-0B8F-4B18-9F1B-06F4CD198D88}">
      <dgm:prSet/>
      <dgm:spPr/>
      <dgm:t>
        <a:bodyPr/>
        <a:lstStyle/>
        <a:p>
          <a:endParaRPr lang="en-US"/>
        </a:p>
      </dgm:t>
    </dgm:pt>
    <dgm:pt modelId="{7111530D-6441-4A32-B56A-3C50AAF84722}" type="sibTrans" cxnId="{7E402A9A-0B8F-4B18-9F1B-06F4CD198D88}">
      <dgm:prSet/>
      <dgm:spPr/>
      <dgm:t>
        <a:bodyPr/>
        <a:lstStyle/>
        <a:p>
          <a:endParaRPr lang="en-US"/>
        </a:p>
      </dgm:t>
    </dgm:pt>
    <dgm:pt modelId="{1E0E038F-B5D3-491B-B4E4-72D472A24299}">
      <dgm:prSet phldrT="[Text]"/>
      <dgm:spPr/>
      <dgm:t>
        <a:bodyPr/>
        <a:lstStyle/>
        <a:p>
          <a:r>
            <a:rPr lang="en-US" dirty="0"/>
            <a:t>Any Language</a:t>
          </a:r>
        </a:p>
      </dgm:t>
    </dgm:pt>
    <dgm:pt modelId="{209B5A61-482E-442D-B079-EE1A9A8D1A87}" type="parTrans" cxnId="{4DBF669F-FCEA-47E8-8453-F150CB6B5216}">
      <dgm:prSet/>
      <dgm:spPr/>
      <dgm:t>
        <a:bodyPr/>
        <a:lstStyle/>
        <a:p>
          <a:endParaRPr lang="en-US"/>
        </a:p>
      </dgm:t>
    </dgm:pt>
    <dgm:pt modelId="{E06AF4E1-BF22-4F66-9C2D-7202DDF9C9A5}" type="sibTrans" cxnId="{4DBF669F-FCEA-47E8-8453-F150CB6B5216}">
      <dgm:prSet/>
      <dgm:spPr/>
      <dgm:t>
        <a:bodyPr/>
        <a:lstStyle/>
        <a:p>
          <a:endParaRPr lang="en-US"/>
        </a:p>
      </dgm:t>
    </dgm:pt>
    <dgm:pt modelId="{E722BF6E-6C1E-4C17-9608-D2902CF6A649}">
      <dgm:prSet phldrT="[Text]"/>
      <dgm:spPr/>
      <dgm:t>
        <a:bodyPr/>
        <a:lstStyle/>
        <a:p>
          <a:r>
            <a:rPr lang="en-US" dirty="0"/>
            <a:t>Flexibility</a:t>
          </a:r>
        </a:p>
      </dgm:t>
    </dgm:pt>
    <dgm:pt modelId="{3DF47BE0-60D9-4F87-9C4F-16A63C244CB2}" type="sibTrans" cxnId="{365DA95D-6BE0-443D-BFE1-C2DF5FBB7EF0}">
      <dgm:prSet/>
      <dgm:spPr/>
      <dgm:t>
        <a:bodyPr/>
        <a:lstStyle/>
        <a:p>
          <a:endParaRPr lang="en-US"/>
        </a:p>
      </dgm:t>
    </dgm:pt>
    <dgm:pt modelId="{6F7C785D-CCAD-4B8A-A113-2AEED99215AD}" type="parTrans" cxnId="{365DA95D-6BE0-443D-BFE1-C2DF5FBB7EF0}">
      <dgm:prSet/>
      <dgm:spPr/>
      <dgm:t>
        <a:bodyPr/>
        <a:lstStyle/>
        <a:p>
          <a:endParaRPr lang="en-US"/>
        </a:p>
      </dgm:t>
    </dgm:pt>
    <dgm:pt modelId="{3C2643DB-117F-44E2-BE82-A82B50A813E0}" type="pres">
      <dgm:prSet presAssocID="{721B5D83-6736-4B96-9883-4F01695D4240}" presName="vert0" presStyleCnt="0">
        <dgm:presLayoutVars>
          <dgm:dir/>
          <dgm:animOne val="branch"/>
          <dgm:animLvl val="lvl"/>
        </dgm:presLayoutVars>
      </dgm:prSet>
      <dgm:spPr/>
    </dgm:pt>
    <dgm:pt modelId="{8624F3E4-EFDE-4F96-B520-40AEB67E7403}" type="pres">
      <dgm:prSet presAssocID="{3EF82B4F-CB92-494F-A11A-F2D2E08B88F7}" presName="thickLine" presStyleLbl="alignNode1" presStyleIdx="0" presStyleCnt="2"/>
      <dgm:spPr/>
    </dgm:pt>
    <dgm:pt modelId="{E5729B56-8257-4CAC-AE39-E3AE71C920A7}" type="pres">
      <dgm:prSet presAssocID="{3EF82B4F-CB92-494F-A11A-F2D2E08B88F7}" presName="horz1" presStyleCnt="0"/>
      <dgm:spPr/>
    </dgm:pt>
    <dgm:pt modelId="{41B30CEB-CEEC-44B9-8DBD-90F3090CF8B1}" type="pres">
      <dgm:prSet presAssocID="{3EF82B4F-CB92-494F-A11A-F2D2E08B88F7}" presName="tx1" presStyleLbl="revTx" presStyleIdx="0" presStyleCnt="6"/>
      <dgm:spPr/>
    </dgm:pt>
    <dgm:pt modelId="{3B4B2ECF-A67A-4DA8-96BE-AB2D8C2FDEBD}" type="pres">
      <dgm:prSet presAssocID="{3EF82B4F-CB92-494F-A11A-F2D2E08B88F7}" presName="vert1" presStyleCnt="0"/>
      <dgm:spPr/>
    </dgm:pt>
    <dgm:pt modelId="{3FF11A37-F537-4AC9-A923-35961B6FC180}" type="pres">
      <dgm:prSet presAssocID="{58A13E82-62FA-453E-A2DC-C8BDAE5E3F18}" presName="vertSpace2a" presStyleCnt="0"/>
      <dgm:spPr/>
    </dgm:pt>
    <dgm:pt modelId="{0B1E01D6-440F-497E-ACF8-D6C5123410F1}" type="pres">
      <dgm:prSet presAssocID="{58A13E82-62FA-453E-A2DC-C8BDAE5E3F18}" presName="horz2" presStyleCnt="0"/>
      <dgm:spPr/>
    </dgm:pt>
    <dgm:pt modelId="{3B535E64-EF1C-43DC-A8F1-9B84279E50E2}" type="pres">
      <dgm:prSet presAssocID="{58A13E82-62FA-453E-A2DC-C8BDAE5E3F18}" presName="horzSpace2" presStyleCnt="0"/>
      <dgm:spPr/>
    </dgm:pt>
    <dgm:pt modelId="{D9807F2A-E90E-43C9-AEEE-C69DC8263D38}" type="pres">
      <dgm:prSet presAssocID="{58A13E82-62FA-453E-A2DC-C8BDAE5E3F18}" presName="tx2" presStyleLbl="revTx" presStyleIdx="1" presStyleCnt="6"/>
      <dgm:spPr/>
    </dgm:pt>
    <dgm:pt modelId="{E4C154F9-3149-4442-B8BD-5E1B1C000E0C}" type="pres">
      <dgm:prSet presAssocID="{58A13E82-62FA-453E-A2DC-C8BDAE5E3F18}" presName="vert2" presStyleCnt="0"/>
      <dgm:spPr/>
    </dgm:pt>
    <dgm:pt modelId="{D7FE548A-7AD9-4254-A7DE-9B3CDED357AF}" type="pres">
      <dgm:prSet presAssocID="{58A13E82-62FA-453E-A2DC-C8BDAE5E3F18}" presName="thinLine2b" presStyleLbl="callout" presStyleIdx="0" presStyleCnt="4"/>
      <dgm:spPr/>
    </dgm:pt>
    <dgm:pt modelId="{32AABDA8-5D74-44D8-A3A7-D1269C0A6BE6}" type="pres">
      <dgm:prSet presAssocID="{58A13E82-62FA-453E-A2DC-C8BDAE5E3F18}" presName="vertSpace2b" presStyleCnt="0"/>
      <dgm:spPr/>
    </dgm:pt>
    <dgm:pt modelId="{161C4697-6FF6-48DC-B26E-3B525D1C8221}" type="pres">
      <dgm:prSet presAssocID="{3A8383C1-A1D1-463C-9F32-55C366164B09}" presName="horz2" presStyleCnt="0"/>
      <dgm:spPr/>
    </dgm:pt>
    <dgm:pt modelId="{425D01F2-9B6F-449F-95D7-56F0CBEA3E86}" type="pres">
      <dgm:prSet presAssocID="{3A8383C1-A1D1-463C-9F32-55C366164B09}" presName="horzSpace2" presStyleCnt="0"/>
      <dgm:spPr/>
    </dgm:pt>
    <dgm:pt modelId="{CA145F6C-8389-4D5C-B2FF-4F7A572ABA99}" type="pres">
      <dgm:prSet presAssocID="{3A8383C1-A1D1-463C-9F32-55C366164B09}" presName="tx2" presStyleLbl="revTx" presStyleIdx="2" presStyleCnt="6"/>
      <dgm:spPr/>
    </dgm:pt>
    <dgm:pt modelId="{A429E38B-0064-454F-AB31-D19B0D8E7A6F}" type="pres">
      <dgm:prSet presAssocID="{3A8383C1-A1D1-463C-9F32-55C366164B09}" presName="vert2" presStyleCnt="0"/>
      <dgm:spPr/>
    </dgm:pt>
    <dgm:pt modelId="{2F670327-32CE-4BCD-92A6-284075675BFF}" type="pres">
      <dgm:prSet presAssocID="{3A8383C1-A1D1-463C-9F32-55C366164B09}" presName="thinLine2b" presStyleLbl="callout" presStyleIdx="1" presStyleCnt="4"/>
      <dgm:spPr/>
    </dgm:pt>
    <dgm:pt modelId="{D20391F9-FA17-40A4-B973-9019113342C6}" type="pres">
      <dgm:prSet presAssocID="{3A8383C1-A1D1-463C-9F32-55C366164B09}" presName="vertSpace2b" presStyleCnt="0"/>
      <dgm:spPr/>
    </dgm:pt>
    <dgm:pt modelId="{6271DAF3-6285-4325-8A40-5B853C4488BF}" type="pres">
      <dgm:prSet presAssocID="{E722BF6E-6C1E-4C17-9608-D2902CF6A649}" presName="thickLine" presStyleLbl="alignNode1" presStyleIdx="1" presStyleCnt="2"/>
      <dgm:spPr/>
    </dgm:pt>
    <dgm:pt modelId="{16D763E0-C61C-4B37-87A7-3AEC0F1955B9}" type="pres">
      <dgm:prSet presAssocID="{E722BF6E-6C1E-4C17-9608-D2902CF6A649}" presName="horz1" presStyleCnt="0"/>
      <dgm:spPr/>
    </dgm:pt>
    <dgm:pt modelId="{32BA04C1-AB21-4D12-B9BF-C5731F46A097}" type="pres">
      <dgm:prSet presAssocID="{E722BF6E-6C1E-4C17-9608-D2902CF6A649}" presName="tx1" presStyleLbl="revTx" presStyleIdx="3" presStyleCnt="6"/>
      <dgm:spPr/>
    </dgm:pt>
    <dgm:pt modelId="{01879846-9319-457C-AC02-D05406479125}" type="pres">
      <dgm:prSet presAssocID="{E722BF6E-6C1E-4C17-9608-D2902CF6A649}" presName="vert1" presStyleCnt="0"/>
      <dgm:spPr/>
    </dgm:pt>
    <dgm:pt modelId="{6F1EFCEA-5040-41E2-80BF-FD39A1CB9764}" type="pres">
      <dgm:prSet presAssocID="{5EE86F1A-05ED-477C-8E52-6C5315C3B017}" presName="vertSpace2a" presStyleCnt="0"/>
      <dgm:spPr/>
    </dgm:pt>
    <dgm:pt modelId="{FAD0D4D6-7D53-4099-9773-2A5E132652B5}" type="pres">
      <dgm:prSet presAssocID="{5EE86F1A-05ED-477C-8E52-6C5315C3B017}" presName="horz2" presStyleCnt="0"/>
      <dgm:spPr/>
    </dgm:pt>
    <dgm:pt modelId="{42084381-E677-4944-9973-4E057DE871DA}" type="pres">
      <dgm:prSet presAssocID="{5EE86F1A-05ED-477C-8E52-6C5315C3B017}" presName="horzSpace2" presStyleCnt="0"/>
      <dgm:spPr/>
    </dgm:pt>
    <dgm:pt modelId="{E7015970-A2AC-42A8-A678-8366AEC0A912}" type="pres">
      <dgm:prSet presAssocID="{5EE86F1A-05ED-477C-8E52-6C5315C3B017}" presName="tx2" presStyleLbl="revTx" presStyleIdx="4" presStyleCnt="6"/>
      <dgm:spPr/>
    </dgm:pt>
    <dgm:pt modelId="{17BCBE6F-6EB9-4968-B95B-1ECC54E1F708}" type="pres">
      <dgm:prSet presAssocID="{5EE86F1A-05ED-477C-8E52-6C5315C3B017}" presName="vert2" presStyleCnt="0"/>
      <dgm:spPr/>
    </dgm:pt>
    <dgm:pt modelId="{C80B1DB0-3D21-4673-BBEB-C81A34FB10CF}" type="pres">
      <dgm:prSet presAssocID="{5EE86F1A-05ED-477C-8E52-6C5315C3B017}" presName="thinLine2b" presStyleLbl="callout" presStyleIdx="2" presStyleCnt="4"/>
      <dgm:spPr/>
    </dgm:pt>
    <dgm:pt modelId="{AC62C9AF-A32A-4D90-94D3-6DAC1294DD85}" type="pres">
      <dgm:prSet presAssocID="{5EE86F1A-05ED-477C-8E52-6C5315C3B017}" presName="vertSpace2b" presStyleCnt="0"/>
      <dgm:spPr/>
    </dgm:pt>
    <dgm:pt modelId="{DC242555-88CD-4182-A47C-00B61C2F814A}" type="pres">
      <dgm:prSet presAssocID="{1E0E038F-B5D3-491B-B4E4-72D472A24299}" presName="horz2" presStyleCnt="0"/>
      <dgm:spPr/>
    </dgm:pt>
    <dgm:pt modelId="{489EE695-9496-4D3B-8771-8AEB1EA574B3}" type="pres">
      <dgm:prSet presAssocID="{1E0E038F-B5D3-491B-B4E4-72D472A24299}" presName="horzSpace2" presStyleCnt="0"/>
      <dgm:spPr/>
    </dgm:pt>
    <dgm:pt modelId="{08FC76B2-7D7A-4934-B09D-18DC3454D959}" type="pres">
      <dgm:prSet presAssocID="{1E0E038F-B5D3-491B-B4E4-72D472A24299}" presName="tx2" presStyleLbl="revTx" presStyleIdx="5" presStyleCnt="6"/>
      <dgm:spPr/>
    </dgm:pt>
    <dgm:pt modelId="{39A33B3E-10C0-4C7C-978D-CDB9BCE9807D}" type="pres">
      <dgm:prSet presAssocID="{1E0E038F-B5D3-491B-B4E4-72D472A24299}" presName="vert2" presStyleCnt="0"/>
      <dgm:spPr/>
    </dgm:pt>
    <dgm:pt modelId="{2A463FD9-63A7-4B81-8177-B86A28756392}" type="pres">
      <dgm:prSet presAssocID="{1E0E038F-B5D3-491B-B4E4-72D472A24299}" presName="thinLine2b" presStyleLbl="callout" presStyleIdx="3" presStyleCnt="4"/>
      <dgm:spPr/>
    </dgm:pt>
    <dgm:pt modelId="{7E9B4DD5-573A-4B15-83DA-5CA583CA01C8}" type="pres">
      <dgm:prSet presAssocID="{1E0E038F-B5D3-491B-B4E4-72D472A24299}" presName="vertSpace2b" presStyleCnt="0"/>
      <dgm:spPr/>
    </dgm:pt>
  </dgm:ptLst>
  <dgm:cxnLst>
    <dgm:cxn modelId="{4AFE1409-705B-4367-9BE9-2AAAEE3F34F6}" type="presOf" srcId="{721B5D83-6736-4B96-9883-4F01695D4240}" destId="{3C2643DB-117F-44E2-BE82-A82B50A813E0}" srcOrd="0" destOrd="0" presId="urn:microsoft.com/office/officeart/2008/layout/LinedList"/>
    <dgm:cxn modelId="{7230DA39-E1DF-4CF7-BE42-E82C414E1301}" srcId="{721B5D83-6736-4B96-9883-4F01695D4240}" destId="{3EF82B4F-CB92-494F-A11A-F2D2E08B88F7}" srcOrd="0" destOrd="0" parTransId="{4F6D1648-7C72-4952-98CA-549D6EB1EF44}" sibTransId="{A9D9B8BE-C364-4961-8AD9-4D74B45DBEFD}"/>
    <dgm:cxn modelId="{AB3F565D-6B9F-4260-8008-B777D158A335}" type="presOf" srcId="{58A13E82-62FA-453E-A2DC-C8BDAE5E3F18}" destId="{D9807F2A-E90E-43C9-AEEE-C69DC8263D38}" srcOrd="0" destOrd="0" presId="urn:microsoft.com/office/officeart/2008/layout/LinedList"/>
    <dgm:cxn modelId="{365DA95D-6BE0-443D-BFE1-C2DF5FBB7EF0}" srcId="{721B5D83-6736-4B96-9883-4F01695D4240}" destId="{E722BF6E-6C1E-4C17-9608-D2902CF6A649}" srcOrd="1" destOrd="0" parTransId="{6F7C785D-CCAD-4B8A-A113-2AEED99215AD}" sibTransId="{3DF47BE0-60D9-4F87-9C4F-16A63C244CB2}"/>
    <dgm:cxn modelId="{C47D7360-B280-427C-A8B8-0A843F5FDF14}" type="presOf" srcId="{1E0E038F-B5D3-491B-B4E4-72D472A24299}" destId="{08FC76B2-7D7A-4934-B09D-18DC3454D959}" srcOrd="0" destOrd="0" presId="urn:microsoft.com/office/officeart/2008/layout/LinedList"/>
    <dgm:cxn modelId="{4841C865-E44E-45E9-B377-EA796A058652}" type="presOf" srcId="{5EE86F1A-05ED-477C-8E52-6C5315C3B017}" destId="{E7015970-A2AC-42A8-A678-8366AEC0A912}" srcOrd="0" destOrd="0" presId="urn:microsoft.com/office/officeart/2008/layout/LinedList"/>
    <dgm:cxn modelId="{65BCF553-EF04-419D-8D80-C93CAA35803C}" type="presOf" srcId="{3A8383C1-A1D1-463C-9F32-55C366164B09}" destId="{CA145F6C-8389-4D5C-B2FF-4F7A572ABA99}" srcOrd="0" destOrd="0" presId="urn:microsoft.com/office/officeart/2008/layout/LinedList"/>
    <dgm:cxn modelId="{B1D6B381-C1D3-45BB-B56E-BE6C77629A1F}" type="presOf" srcId="{E722BF6E-6C1E-4C17-9608-D2902CF6A649}" destId="{32BA04C1-AB21-4D12-B9BF-C5731F46A097}" srcOrd="0" destOrd="0" presId="urn:microsoft.com/office/officeart/2008/layout/LinedList"/>
    <dgm:cxn modelId="{7E402A9A-0B8F-4B18-9F1B-06F4CD198D88}" srcId="{E722BF6E-6C1E-4C17-9608-D2902CF6A649}" destId="{5EE86F1A-05ED-477C-8E52-6C5315C3B017}" srcOrd="0" destOrd="0" parTransId="{2201C1F7-2835-4EF2-98A9-A6060802A975}" sibTransId="{7111530D-6441-4A32-B56A-3C50AAF84722}"/>
    <dgm:cxn modelId="{4DBF669F-FCEA-47E8-8453-F150CB6B5216}" srcId="{E722BF6E-6C1E-4C17-9608-D2902CF6A649}" destId="{1E0E038F-B5D3-491B-B4E4-72D472A24299}" srcOrd="1" destOrd="0" parTransId="{209B5A61-482E-442D-B079-EE1A9A8D1A87}" sibTransId="{E06AF4E1-BF22-4F66-9C2D-7202DDF9C9A5}"/>
    <dgm:cxn modelId="{52361FB3-0E64-4E0A-86E8-54602C2564F9}" srcId="{3EF82B4F-CB92-494F-A11A-F2D2E08B88F7}" destId="{3A8383C1-A1D1-463C-9F32-55C366164B09}" srcOrd="1" destOrd="0" parTransId="{6BDE743F-1C78-4C58-B276-418F47B69B97}" sibTransId="{BDA2F17E-99B6-420D-8A24-F7C57F2EF04F}"/>
    <dgm:cxn modelId="{D6CD9EF2-F7B2-4E42-B3BF-73B6B80943A5}" srcId="{3EF82B4F-CB92-494F-A11A-F2D2E08B88F7}" destId="{58A13E82-62FA-453E-A2DC-C8BDAE5E3F18}" srcOrd="0" destOrd="0" parTransId="{71D158A5-5A52-4FCC-A2F2-D4D34BA7298C}" sibTransId="{D2769EE5-A46F-4A33-AA7A-1630C7FDE316}"/>
    <dgm:cxn modelId="{D5F8C6F2-8695-4634-BFED-C1F6C2F629BF}" type="presOf" srcId="{3EF82B4F-CB92-494F-A11A-F2D2E08B88F7}" destId="{41B30CEB-CEEC-44B9-8DBD-90F3090CF8B1}" srcOrd="0" destOrd="0" presId="urn:microsoft.com/office/officeart/2008/layout/LinedList"/>
    <dgm:cxn modelId="{BA2E8260-CD6A-46BB-90E2-9DA368465434}" type="presParOf" srcId="{3C2643DB-117F-44E2-BE82-A82B50A813E0}" destId="{8624F3E4-EFDE-4F96-B520-40AEB67E7403}" srcOrd="0" destOrd="0" presId="urn:microsoft.com/office/officeart/2008/layout/LinedList"/>
    <dgm:cxn modelId="{54859C97-D1EE-4F61-ADE7-EB7EBCEDFAEA}" type="presParOf" srcId="{3C2643DB-117F-44E2-BE82-A82B50A813E0}" destId="{E5729B56-8257-4CAC-AE39-E3AE71C920A7}" srcOrd="1" destOrd="0" presId="urn:microsoft.com/office/officeart/2008/layout/LinedList"/>
    <dgm:cxn modelId="{431DD81B-8686-4798-BE64-515E33967F40}" type="presParOf" srcId="{E5729B56-8257-4CAC-AE39-E3AE71C920A7}" destId="{41B30CEB-CEEC-44B9-8DBD-90F3090CF8B1}" srcOrd="0" destOrd="0" presId="urn:microsoft.com/office/officeart/2008/layout/LinedList"/>
    <dgm:cxn modelId="{2F5E7E3A-42DB-4E66-ADCB-40C8FDF22461}" type="presParOf" srcId="{E5729B56-8257-4CAC-AE39-E3AE71C920A7}" destId="{3B4B2ECF-A67A-4DA8-96BE-AB2D8C2FDEBD}" srcOrd="1" destOrd="0" presId="urn:microsoft.com/office/officeart/2008/layout/LinedList"/>
    <dgm:cxn modelId="{3E822172-017C-4D71-9C7D-894D7A42E07B}" type="presParOf" srcId="{3B4B2ECF-A67A-4DA8-96BE-AB2D8C2FDEBD}" destId="{3FF11A37-F537-4AC9-A923-35961B6FC180}" srcOrd="0" destOrd="0" presId="urn:microsoft.com/office/officeart/2008/layout/LinedList"/>
    <dgm:cxn modelId="{D07CD4D3-49DA-4C5D-8AA8-7E736941415D}" type="presParOf" srcId="{3B4B2ECF-A67A-4DA8-96BE-AB2D8C2FDEBD}" destId="{0B1E01D6-440F-497E-ACF8-D6C5123410F1}" srcOrd="1" destOrd="0" presId="urn:microsoft.com/office/officeart/2008/layout/LinedList"/>
    <dgm:cxn modelId="{F1714C4B-4DE0-40E5-85CF-433F053F264C}" type="presParOf" srcId="{0B1E01D6-440F-497E-ACF8-D6C5123410F1}" destId="{3B535E64-EF1C-43DC-A8F1-9B84279E50E2}" srcOrd="0" destOrd="0" presId="urn:microsoft.com/office/officeart/2008/layout/LinedList"/>
    <dgm:cxn modelId="{34FD964C-2B8B-482E-BB73-0FA984CEC1C5}" type="presParOf" srcId="{0B1E01D6-440F-497E-ACF8-D6C5123410F1}" destId="{D9807F2A-E90E-43C9-AEEE-C69DC8263D38}" srcOrd="1" destOrd="0" presId="urn:microsoft.com/office/officeart/2008/layout/LinedList"/>
    <dgm:cxn modelId="{12CAAC49-9753-4A18-A29D-86CC1AB010E2}" type="presParOf" srcId="{0B1E01D6-440F-497E-ACF8-D6C5123410F1}" destId="{E4C154F9-3149-4442-B8BD-5E1B1C000E0C}" srcOrd="2" destOrd="0" presId="urn:microsoft.com/office/officeart/2008/layout/LinedList"/>
    <dgm:cxn modelId="{95DBE0E2-9E2D-4146-8F02-79082AF770FA}" type="presParOf" srcId="{3B4B2ECF-A67A-4DA8-96BE-AB2D8C2FDEBD}" destId="{D7FE548A-7AD9-4254-A7DE-9B3CDED357AF}" srcOrd="2" destOrd="0" presId="urn:microsoft.com/office/officeart/2008/layout/LinedList"/>
    <dgm:cxn modelId="{6D4D1C1B-300C-4FDF-B4D1-FF94553C5CF0}" type="presParOf" srcId="{3B4B2ECF-A67A-4DA8-96BE-AB2D8C2FDEBD}" destId="{32AABDA8-5D74-44D8-A3A7-D1269C0A6BE6}" srcOrd="3" destOrd="0" presId="urn:microsoft.com/office/officeart/2008/layout/LinedList"/>
    <dgm:cxn modelId="{5CDD1052-05A9-4406-AB98-11FD2B4C2CB2}" type="presParOf" srcId="{3B4B2ECF-A67A-4DA8-96BE-AB2D8C2FDEBD}" destId="{161C4697-6FF6-48DC-B26E-3B525D1C8221}" srcOrd="4" destOrd="0" presId="urn:microsoft.com/office/officeart/2008/layout/LinedList"/>
    <dgm:cxn modelId="{8BA5FE70-AADE-4788-97D8-4C86B11D5964}" type="presParOf" srcId="{161C4697-6FF6-48DC-B26E-3B525D1C8221}" destId="{425D01F2-9B6F-449F-95D7-56F0CBEA3E86}" srcOrd="0" destOrd="0" presId="urn:microsoft.com/office/officeart/2008/layout/LinedList"/>
    <dgm:cxn modelId="{62989944-14B8-43B9-8B07-65FF441C8A97}" type="presParOf" srcId="{161C4697-6FF6-48DC-B26E-3B525D1C8221}" destId="{CA145F6C-8389-4D5C-B2FF-4F7A572ABA99}" srcOrd="1" destOrd="0" presId="urn:microsoft.com/office/officeart/2008/layout/LinedList"/>
    <dgm:cxn modelId="{8175D27C-BD5A-4891-B686-71D9A98B2B2E}" type="presParOf" srcId="{161C4697-6FF6-48DC-B26E-3B525D1C8221}" destId="{A429E38B-0064-454F-AB31-D19B0D8E7A6F}" srcOrd="2" destOrd="0" presId="urn:microsoft.com/office/officeart/2008/layout/LinedList"/>
    <dgm:cxn modelId="{4E150715-0E5B-4EA7-8D72-62CE9E4828B1}" type="presParOf" srcId="{3B4B2ECF-A67A-4DA8-96BE-AB2D8C2FDEBD}" destId="{2F670327-32CE-4BCD-92A6-284075675BFF}" srcOrd="5" destOrd="0" presId="urn:microsoft.com/office/officeart/2008/layout/LinedList"/>
    <dgm:cxn modelId="{013F655F-150F-4A51-953E-EDE6178B3E04}" type="presParOf" srcId="{3B4B2ECF-A67A-4DA8-96BE-AB2D8C2FDEBD}" destId="{D20391F9-FA17-40A4-B973-9019113342C6}" srcOrd="6" destOrd="0" presId="urn:microsoft.com/office/officeart/2008/layout/LinedList"/>
    <dgm:cxn modelId="{A3B75147-6BBF-4A9B-885C-BA27AA33F80D}" type="presParOf" srcId="{3C2643DB-117F-44E2-BE82-A82B50A813E0}" destId="{6271DAF3-6285-4325-8A40-5B853C4488BF}" srcOrd="2" destOrd="0" presId="urn:microsoft.com/office/officeart/2008/layout/LinedList"/>
    <dgm:cxn modelId="{2B762D22-3E08-45BF-B9DC-79925164EAD8}" type="presParOf" srcId="{3C2643DB-117F-44E2-BE82-A82B50A813E0}" destId="{16D763E0-C61C-4B37-87A7-3AEC0F1955B9}" srcOrd="3" destOrd="0" presId="urn:microsoft.com/office/officeart/2008/layout/LinedList"/>
    <dgm:cxn modelId="{71A36B06-958C-44E1-9843-66952B37DBF6}" type="presParOf" srcId="{16D763E0-C61C-4B37-87A7-3AEC0F1955B9}" destId="{32BA04C1-AB21-4D12-B9BF-C5731F46A097}" srcOrd="0" destOrd="0" presId="urn:microsoft.com/office/officeart/2008/layout/LinedList"/>
    <dgm:cxn modelId="{DBFD7C01-E819-48A0-8644-B5E537B570A1}" type="presParOf" srcId="{16D763E0-C61C-4B37-87A7-3AEC0F1955B9}" destId="{01879846-9319-457C-AC02-D05406479125}" srcOrd="1" destOrd="0" presId="urn:microsoft.com/office/officeart/2008/layout/LinedList"/>
    <dgm:cxn modelId="{9FF6F027-0A07-4569-969B-E77AAF7F5D6C}" type="presParOf" srcId="{01879846-9319-457C-AC02-D05406479125}" destId="{6F1EFCEA-5040-41E2-80BF-FD39A1CB9764}" srcOrd="0" destOrd="0" presId="urn:microsoft.com/office/officeart/2008/layout/LinedList"/>
    <dgm:cxn modelId="{683FC6D0-E5B0-4C90-95E9-8E0AED72DB64}" type="presParOf" srcId="{01879846-9319-457C-AC02-D05406479125}" destId="{FAD0D4D6-7D53-4099-9773-2A5E132652B5}" srcOrd="1" destOrd="0" presId="urn:microsoft.com/office/officeart/2008/layout/LinedList"/>
    <dgm:cxn modelId="{C496F805-98E8-44C2-98BD-35C584FAD57B}" type="presParOf" srcId="{FAD0D4D6-7D53-4099-9773-2A5E132652B5}" destId="{42084381-E677-4944-9973-4E057DE871DA}" srcOrd="0" destOrd="0" presId="urn:microsoft.com/office/officeart/2008/layout/LinedList"/>
    <dgm:cxn modelId="{2AB4D93C-4B57-47A5-B0CF-43E649332824}" type="presParOf" srcId="{FAD0D4D6-7D53-4099-9773-2A5E132652B5}" destId="{E7015970-A2AC-42A8-A678-8366AEC0A912}" srcOrd="1" destOrd="0" presId="urn:microsoft.com/office/officeart/2008/layout/LinedList"/>
    <dgm:cxn modelId="{9F6F51AD-73F1-4FE6-8215-9F9BB38BA468}" type="presParOf" srcId="{FAD0D4D6-7D53-4099-9773-2A5E132652B5}" destId="{17BCBE6F-6EB9-4968-B95B-1ECC54E1F708}" srcOrd="2" destOrd="0" presId="urn:microsoft.com/office/officeart/2008/layout/LinedList"/>
    <dgm:cxn modelId="{ED4D9678-EA13-487E-822E-0BB1174D6510}" type="presParOf" srcId="{01879846-9319-457C-AC02-D05406479125}" destId="{C80B1DB0-3D21-4673-BBEB-C81A34FB10CF}" srcOrd="2" destOrd="0" presId="urn:microsoft.com/office/officeart/2008/layout/LinedList"/>
    <dgm:cxn modelId="{4AA45748-52E8-4667-816B-6A7283B9E073}" type="presParOf" srcId="{01879846-9319-457C-AC02-D05406479125}" destId="{AC62C9AF-A32A-4D90-94D3-6DAC1294DD85}" srcOrd="3" destOrd="0" presId="urn:microsoft.com/office/officeart/2008/layout/LinedList"/>
    <dgm:cxn modelId="{44B3D032-A2A4-40EE-9CF8-EEC9AB4CFC12}" type="presParOf" srcId="{01879846-9319-457C-AC02-D05406479125}" destId="{DC242555-88CD-4182-A47C-00B61C2F814A}" srcOrd="4" destOrd="0" presId="urn:microsoft.com/office/officeart/2008/layout/LinedList"/>
    <dgm:cxn modelId="{45CE668A-A7E7-4D8A-A69F-44B5661E014F}" type="presParOf" srcId="{DC242555-88CD-4182-A47C-00B61C2F814A}" destId="{489EE695-9496-4D3B-8771-8AEB1EA574B3}" srcOrd="0" destOrd="0" presId="urn:microsoft.com/office/officeart/2008/layout/LinedList"/>
    <dgm:cxn modelId="{C599A822-F71A-40E3-B96D-EFA87480525D}" type="presParOf" srcId="{DC242555-88CD-4182-A47C-00B61C2F814A}" destId="{08FC76B2-7D7A-4934-B09D-18DC3454D959}" srcOrd="1" destOrd="0" presId="urn:microsoft.com/office/officeart/2008/layout/LinedList"/>
    <dgm:cxn modelId="{ADB5EE0B-DCF9-4D3D-86AE-117307A3826D}" type="presParOf" srcId="{DC242555-88CD-4182-A47C-00B61C2F814A}" destId="{39A33B3E-10C0-4C7C-978D-CDB9BCE9807D}" srcOrd="2" destOrd="0" presId="urn:microsoft.com/office/officeart/2008/layout/LinedList"/>
    <dgm:cxn modelId="{B8AF588A-919B-4E9D-B2E1-B5BDF5A3F63B}" type="presParOf" srcId="{01879846-9319-457C-AC02-D05406479125}" destId="{2A463FD9-63A7-4B81-8177-B86A28756392}" srcOrd="5" destOrd="0" presId="urn:microsoft.com/office/officeart/2008/layout/LinedList"/>
    <dgm:cxn modelId="{226EC034-2E2A-4DB9-A7BE-44780C6AC357}" type="presParOf" srcId="{01879846-9319-457C-AC02-D05406479125}" destId="{7E9B4DD5-573A-4B15-83DA-5CA583CA01C8}" srcOrd="6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24F3E4-EFDE-4F96-B520-40AEB67E7403}">
      <dsp:nvSpPr>
        <dsp:cNvPr id="0" name=""/>
        <dsp:cNvSpPr/>
      </dsp:nvSpPr>
      <dsp:spPr>
        <a:xfrm>
          <a:off x="0" y="0"/>
          <a:ext cx="666920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1B30CEB-CEEC-44B9-8DBD-90F3090CF8B1}">
      <dsp:nvSpPr>
        <dsp:cNvPr id="0" name=""/>
        <dsp:cNvSpPr/>
      </dsp:nvSpPr>
      <dsp:spPr>
        <a:xfrm>
          <a:off x="0" y="0"/>
          <a:ext cx="1333841" cy="23235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Config</a:t>
          </a:r>
        </a:p>
      </dsp:txBody>
      <dsp:txXfrm>
        <a:off x="0" y="0"/>
        <a:ext cx="1333841" cy="2323584"/>
      </dsp:txXfrm>
    </dsp:sp>
    <dsp:sp modelId="{D9807F2A-E90E-43C9-AEEE-C69DC8263D38}">
      <dsp:nvSpPr>
        <dsp:cNvPr id="0" name=""/>
        <dsp:cNvSpPr/>
      </dsp:nvSpPr>
      <dsp:spPr>
        <a:xfrm>
          <a:off x="1433879" y="54005"/>
          <a:ext cx="5235326" cy="10801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1450" tIns="171450" rIns="171450" bIns="171450" numCol="1" spcCol="1270" anchor="t" anchorCtr="0">
          <a:noAutofit/>
        </a:bodyPr>
        <a:lstStyle/>
        <a:p>
          <a:pPr marL="0" lvl="0" indent="0" algn="l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500" kern="1200" dirty="0"/>
            <a:t>Great performance</a:t>
          </a:r>
        </a:p>
      </dsp:txBody>
      <dsp:txXfrm>
        <a:off x="1433879" y="54005"/>
        <a:ext cx="5235326" cy="1080103"/>
      </dsp:txXfrm>
    </dsp:sp>
    <dsp:sp modelId="{D7FE548A-7AD9-4254-A7DE-9B3CDED357AF}">
      <dsp:nvSpPr>
        <dsp:cNvPr id="0" name=""/>
        <dsp:cNvSpPr/>
      </dsp:nvSpPr>
      <dsp:spPr>
        <a:xfrm>
          <a:off x="1333841" y="1134109"/>
          <a:ext cx="533536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145F6C-8389-4D5C-B2FF-4F7A572ABA99}">
      <dsp:nvSpPr>
        <dsp:cNvPr id="0" name=""/>
        <dsp:cNvSpPr/>
      </dsp:nvSpPr>
      <dsp:spPr>
        <a:xfrm>
          <a:off x="1433879" y="1188114"/>
          <a:ext cx="5235326" cy="10801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1450" tIns="171450" rIns="171450" bIns="171450" numCol="1" spcCol="1270" anchor="t" anchorCtr="0">
          <a:noAutofit/>
        </a:bodyPr>
        <a:lstStyle/>
        <a:p>
          <a:pPr marL="0" lvl="0" indent="0" algn="l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500" kern="1200" dirty="0"/>
            <a:t>Always encrypted</a:t>
          </a:r>
        </a:p>
      </dsp:txBody>
      <dsp:txXfrm>
        <a:off x="1433879" y="1188114"/>
        <a:ext cx="5235326" cy="1080103"/>
      </dsp:txXfrm>
    </dsp:sp>
    <dsp:sp modelId="{2F670327-32CE-4BCD-92A6-284075675BFF}">
      <dsp:nvSpPr>
        <dsp:cNvPr id="0" name=""/>
        <dsp:cNvSpPr/>
      </dsp:nvSpPr>
      <dsp:spPr>
        <a:xfrm>
          <a:off x="1333841" y="2268218"/>
          <a:ext cx="533536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271DAF3-6285-4325-8A40-5B853C4488BF}">
      <dsp:nvSpPr>
        <dsp:cNvPr id="0" name=""/>
        <dsp:cNvSpPr/>
      </dsp:nvSpPr>
      <dsp:spPr>
        <a:xfrm>
          <a:off x="0" y="2323584"/>
          <a:ext cx="666920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BA04C1-AB21-4D12-B9BF-C5731F46A097}">
      <dsp:nvSpPr>
        <dsp:cNvPr id="0" name=""/>
        <dsp:cNvSpPr/>
      </dsp:nvSpPr>
      <dsp:spPr>
        <a:xfrm>
          <a:off x="0" y="2323584"/>
          <a:ext cx="1333841" cy="23235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Flexibility</a:t>
          </a:r>
        </a:p>
      </dsp:txBody>
      <dsp:txXfrm>
        <a:off x="0" y="2323584"/>
        <a:ext cx="1333841" cy="2323584"/>
      </dsp:txXfrm>
    </dsp:sp>
    <dsp:sp modelId="{E7015970-A2AC-42A8-A678-8366AEC0A912}">
      <dsp:nvSpPr>
        <dsp:cNvPr id="0" name=""/>
        <dsp:cNvSpPr/>
      </dsp:nvSpPr>
      <dsp:spPr>
        <a:xfrm>
          <a:off x="1433879" y="2377590"/>
          <a:ext cx="5235326" cy="10801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1450" tIns="171450" rIns="171450" bIns="171450" numCol="1" spcCol="1270" anchor="t" anchorCtr="0">
          <a:noAutofit/>
        </a:bodyPr>
        <a:lstStyle/>
        <a:p>
          <a:pPr marL="0" lvl="0" indent="0" algn="l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500" kern="1200" dirty="0"/>
            <a:t>Any Hardware</a:t>
          </a:r>
        </a:p>
      </dsp:txBody>
      <dsp:txXfrm>
        <a:off x="1433879" y="2377590"/>
        <a:ext cx="5235326" cy="1080103"/>
      </dsp:txXfrm>
    </dsp:sp>
    <dsp:sp modelId="{C80B1DB0-3D21-4673-BBEB-C81A34FB10CF}">
      <dsp:nvSpPr>
        <dsp:cNvPr id="0" name=""/>
        <dsp:cNvSpPr/>
      </dsp:nvSpPr>
      <dsp:spPr>
        <a:xfrm>
          <a:off x="1333841" y="3457694"/>
          <a:ext cx="533536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8FC76B2-7D7A-4934-B09D-18DC3454D959}">
      <dsp:nvSpPr>
        <dsp:cNvPr id="0" name=""/>
        <dsp:cNvSpPr/>
      </dsp:nvSpPr>
      <dsp:spPr>
        <a:xfrm>
          <a:off x="1433879" y="3511699"/>
          <a:ext cx="5235326" cy="10801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1450" tIns="171450" rIns="171450" bIns="171450" numCol="1" spcCol="1270" anchor="t" anchorCtr="0">
          <a:noAutofit/>
        </a:bodyPr>
        <a:lstStyle/>
        <a:p>
          <a:pPr marL="0" lvl="0" indent="0" algn="l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500" kern="1200" dirty="0"/>
            <a:t>Any Language</a:t>
          </a:r>
        </a:p>
      </dsp:txBody>
      <dsp:txXfrm>
        <a:off x="1433879" y="3511699"/>
        <a:ext cx="5235326" cy="1080103"/>
      </dsp:txXfrm>
    </dsp:sp>
    <dsp:sp modelId="{2A463FD9-63A7-4B81-8177-B86A28756392}">
      <dsp:nvSpPr>
        <dsp:cNvPr id="0" name=""/>
        <dsp:cNvSpPr/>
      </dsp:nvSpPr>
      <dsp:spPr>
        <a:xfrm>
          <a:off x="1333841" y="4591803"/>
          <a:ext cx="533536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A71C4C-FF3F-0C4F-8795-A2475369391B}" type="datetime1">
              <a:rPr lang="en-US" smtClean="0"/>
              <a:t>11/1/2024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8C8FA6-76A5-8E40-8BFE-0F3985BCA3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91517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6725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6725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pPr>
              <a:defRPr/>
            </a:pPr>
            <a:fld id="{575E4D0F-365E-634C-91A3-A7A1E50E5DCF}" type="datetime1">
              <a:rPr lang="en-US" smtClean="0"/>
              <a:t>11/1/2024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73575"/>
            <a:ext cx="5607050" cy="3660775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3038475" cy="466725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6725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pPr>
              <a:defRPr/>
            </a:pPr>
            <a:fld id="{A7F235BB-2532-4321-A1BC-BCA4D9D1C26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9449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8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77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66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54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7F235BB-2532-4321-A1BC-BCA4D9D1C26A}" type="slidenum">
              <a:rPr lang="en-US" smtClean="0"/>
              <a:pPr>
                <a:defRPr/>
              </a:pPr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76528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7F235BB-2532-4321-A1BC-BCA4D9D1C26A}" type="slidenum">
              <a:rPr lang="en-US" smtClean="0"/>
              <a:pPr>
                <a:defRPr/>
              </a:pPr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20594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E92185-EE12-4DA1-882C-B515C23B258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687547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7.png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7.png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7.png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7.png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7.png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2021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13" name="Picture 12" descr="A black and white logo&#10;&#10;Description automatically generated">
            <a:extLst>
              <a:ext uri="{FF2B5EF4-FFF2-40B4-BE49-F238E27FC236}">
                <a16:creationId xmlns:a16="http://schemas.microsoft.com/office/drawing/2014/main" id="{1D831F22-FA3A-D57A-45FA-41418B0D3C1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0017" y="2326384"/>
            <a:ext cx="2651682" cy="1504606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304802" y="896176"/>
            <a:ext cx="5486401" cy="124971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Presentation 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51" y="6273803"/>
            <a:ext cx="695452" cy="281940"/>
          </a:xfrm>
          <a:prstGeom prst="rect">
            <a:avLst/>
          </a:prstGeom>
        </p:spPr>
      </p:pic>
      <p:sp>
        <p:nvSpPr>
          <p:cNvPr id="6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304033" y="3344843"/>
            <a:ext cx="4974263" cy="4359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FontTx/>
              <a:buNone/>
              <a:defRPr baseline="0"/>
            </a:lvl1pPr>
          </a:lstStyle>
          <a:p>
            <a:pPr lvl="0"/>
            <a:r>
              <a:rPr lang="en-US" dirty="0"/>
              <a:t>Click to Add Your Name, title, email, </a:t>
            </a:r>
            <a:r>
              <a:rPr lang="en-US" dirty="0" err="1"/>
              <a:t>etc</a:t>
            </a:r>
            <a:endParaRPr lang="en-US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68A6CBC8-E31F-2BFA-5BF3-608C299296D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09491" y="3742521"/>
            <a:ext cx="2057400" cy="7620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9F9E90-2CBC-160C-A456-B82ED3D2D56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27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Single Bulleted list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695C22D1-A9D3-948F-32F8-6DC85212695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6334" y="33764"/>
            <a:ext cx="1213530" cy="71708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8385" y="219944"/>
            <a:ext cx="10189853" cy="36646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08385" y="834999"/>
            <a:ext cx="10972800" cy="523384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 b="0" i="0">
                <a:latin typeface="Arial"/>
                <a:cs typeface="Arial"/>
              </a:defRPr>
            </a:lvl1pPr>
            <a:lvl2pPr marL="740664" indent="-228600">
              <a:lnSpc>
                <a:spcPct val="100000"/>
              </a:lnSpc>
              <a:defRPr sz="1800" b="0" i="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 b="0" i="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 b="0" i="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279167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Single Bulleted list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8385" y="219944"/>
            <a:ext cx="10189853" cy="36646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08385" y="834999"/>
            <a:ext cx="10972800" cy="523384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 b="0" i="0">
                <a:latin typeface="Arial"/>
                <a:cs typeface="Arial"/>
              </a:defRPr>
            </a:lvl1pPr>
            <a:lvl2pPr marL="740664" indent="-228600">
              <a:lnSpc>
                <a:spcPct val="100000"/>
              </a:lnSpc>
              <a:defRPr sz="1800" b="0" i="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 b="0" i="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 b="0" i="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0DDB98BC-539F-B355-1AD7-A6DB5727F53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038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 bulleted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7AE870BD-D606-E12D-38CF-F8B8950A13A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6" y="223103"/>
            <a:ext cx="10180313" cy="41563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293689" y="832103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408630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2 bulleted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9CAB283C-4D7C-B92A-C063-44E9DD38AD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6334" y="33764"/>
            <a:ext cx="1213530" cy="71708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6" y="223103"/>
            <a:ext cx="10180313" cy="41563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293689" y="832103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82393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2 bulleted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6" y="223103"/>
            <a:ext cx="10180313" cy="41563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293689" y="832103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ED5EFA40-F3E6-E1DD-4087-2D2E2D76B92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383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ulleted list - not fo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5E54ED0F-9EF5-3A2A-A48F-864020C310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2755377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Bulleted list - not fo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C10BA43D-0E52-1935-1DCB-E424DD430A9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6334" y="33764"/>
            <a:ext cx="1213530" cy="71708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383987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Bulleted list - not fo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C662963E-CB68-80F5-7A98-4FA4326E546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01615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ulleted list left, image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E879A0EC-581D-0E13-472B-DA750CA32E1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E404AE-3037-EA4C-8316-CDEF47086DC5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791200" y="0"/>
            <a:ext cx="6400800" cy="6858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Insert image here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6"/>
            <a:ext cx="5480303" cy="3881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348499" cy="5786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0898406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bulleted list left, image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E404AE-3037-EA4C-8316-CDEF47086DC5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791200" y="0"/>
            <a:ext cx="6400800" cy="6858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Insert image here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0DD593BE-1E80-1AEB-0F86-F4FD051639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6334" y="33764"/>
            <a:ext cx="1213530" cy="71708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6"/>
            <a:ext cx="5480303" cy="3881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348499" cy="5786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17450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2021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274C814B-C0E5-19B7-36B2-339859D9829A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304802" y="896176"/>
            <a:ext cx="5486401" cy="124971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Presentation 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51" y="6273803"/>
            <a:ext cx="695452" cy="281940"/>
          </a:xfrm>
          <a:prstGeom prst="rect">
            <a:avLst/>
          </a:prstGeom>
        </p:spPr>
      </p:pic>
      <p:sp>
        <p:nvSpPr>
          <p:cNvPr id="6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304033" y="3344843"/>
            <a:ext cx="4974263" cy="4359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FontTx/>
              <a:buNone/>
              <a:defRPr baseline="0"/>
            </a:lvl1pPr>
          </a:lstStyle>
          <a:p>
            <a:pPr lvl="0"/>
            <a:r>
              <a:rPr lang="en-US" dirty="0"/>
              <a:t>Click to Add Your Name, title, email, </a:t>
            </a:r>
            <a:r>
              <a:rPr lang="en-US" dirty="0" err="1"/>
              <a:t>etc</a:t>
            </a:r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C8EE377-7754-E11F-C876-3597E7C5D0A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77152" y="2307955"/>
            <a:ext cx="2705097" cy="1528204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68A6CBC8-E31F-2BFA-5BF3-608C299296D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009491" y="3742521"/>
            <a:ext cx="20574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88428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bulleted list left, image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6"/>
            <a:ext cx="5480303" cy="3881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348499" cy="5786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E404AE-3037-EA4C-8316-CDEF47086DC5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791200" y="0"/>
            <a:ext cx="6400800" cy="6858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Insert image here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E0902C1C-BD78-1AA4-00C8-9109FF37DE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29431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IBM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" name="Picture 4" descr="ibm_gry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4604" y="2914870"/>
            <a:ext cx="1730144" cy="70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56977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240EE0B4-00C1-A9AA-8F7C-78528CC3BB1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67751" y="7992"/>
            <a:ext cx="1697818" cy="85399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3F93212-52AA-6E42-90F9-2D18C280B9D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49677474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E1889F7D-7E76-8863-FE5F-7534A9F515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3F93212-52AA-6E42-90F9-2D18C280B9D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205223406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C2A06584-4A8D-70B2-1AA4-0295EACC0C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3F93212-52AA-6E42-90F9-2D18C280B9D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16366738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3F93212-52AA-6E42-90F9-2D18C280B9D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8B8B7290-E609-FE2A-C98F-1469A1D578F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42374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with 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A2BC80EF-5DBF-BF25-8DE9-8C904DC3442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67751" y="7992"/>
            <a:ext cx="1697818" cy="853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16408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ck with 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8BD02337-AECD-27CC-0491-B67FFB644C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88644262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ck with 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55BC8BC3-D36B-925A-0413-23D35BBA78E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37684623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ck with 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2021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A06D4300-02F4-F1EF-D576-0B7C50BFA3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4725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3E2FD141-8134-F3DB-E476-8FADEF4ACE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79F3420-6D52-3D30-094D-4B781CE6D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687571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0C2204A0-77F8-AF40-BF6C-2FB507C5818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54326FA1-EB48-8D63-F60D-9CB5E22D63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67751" y="7992"/>
            <a:ext cx="1697818" cy="853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94446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0C2204A0-77F8-AF40-BF6C-2FB507C5818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0342A2AE-3E39-0B5D-3C8D-5F1043BCE4E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84999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5DF66989-43F4-A600-E0B2-72AF31ED5D7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0C2204A0-77F8-AF40-BF6C-2FB507C5818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198971853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0C2204A0-77F8-AF40-BF6C-2FB507C5818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BBA6569A-B3E2-406F-FCD4-26348201909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90634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 bulleted lists, 1st bullet b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CF54C9BD-2141-0C1B-D066-32EFCAE59A9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23103"/>
            <a:ext cx="10261309" cy="526571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400800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>
                <a:latin typeface="Arial"/>
                <a:cs typeface="Arial"/>
              </a:defRPr>
            </a:lvl1pPr>
            <a:lvl2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8418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9532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12602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 i="0" baseline="0">
                <a:latin typeface="Arial"/>
                <a:cs typeface="Arial"/>
              </a:defRPr>
            </a:lvl1pPr>
            <a:lvl2pPr marL="230706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2914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33926" indent="-22435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07098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1543777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2 bulleted lists, 1st bullet b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876CD34B-B673-84BF-EA5A-E903F8F787B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6334" y="33764"/>
            <a:ext cx="1213530" cy="71708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23103"/>
            <a:ext cx="10261309" cy="526571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400800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>
                <a:latin typeface="Arial"/>
                <a:cs typeface="Arial"/>
              </a:defRPr>
            </a:lvl1pPr>
            <a:lvl2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8418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9532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12602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 i="0" baseline="0">
                <a:latin typeface="Arial"/>
                <a:cs typeface="Arial"/>
              </a:defRPr>
            </a:lvl1pPr>
            <a:lvl2pPr marL="230706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2914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33926" indent="-22435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07098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9900196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2 bulleted lists, 1st bullet b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23103"/>
            <a:ext cx="10226474" cy="526571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400800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>
                <a:latin typeface="Arial"/>
                <a:cs typeface="Arial"/>
              </a:defRPr>
            </a:lvl1pPr>
            <a:lvl2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8418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9532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12602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 i="0" baseline="0">
                <a:latin typeface="Arial"/>
                <a:cs typeface="Arial"/>
              </a:defRPr>
            </a:lvl1pPr>
            <a:lvl2pPr marL="230706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2914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33926" indent="-22435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07098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736B9D94-C60C-2E78-9539-1E758871A13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84452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title bar &amp; image &amp; black inser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-2" y="-1501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9" name="Picture 8" descr="A black and white logo&#10;&#10;Description automatically generated">
            <a:extLst>
              <a:ext uri="{FF2B5EF4-FFF2-40B4-BE49-F238E27FC236}">
                <a16:creationId xmlns:a16="http://schemas.microsoft.com/office/drawing/2014/main" id="{E1C17DA0-170C-5390-C3C5-18A71EE0876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404" y="86261"/>
            <a:ext cx="1292265" cy="73325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6853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67BE2597-090E-994C-8A4C-1B9CD4D51AF4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6073A81-F155-674F-A008-156E5E806C9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8698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29762545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ck title bar &amp; image &amp; black inser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-2" y="-1501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6853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67BE2597-090E-994C-8A4C-1B9CD4D51AF4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6073A81-F155-674F-A008-156E5E806C9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8698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5F1C5A5E-218B-BC39-04F0-C0BA69E05B6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48596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ck title bar &amp; image &amp; black inser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-2" y="-1501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E7C59DB1-FC9C-849C-E343-FD25C3FD96D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17767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67BE2597-090E-994C-8A4C-1B9CD4D51AF4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6073A81-F155-674F-A008-156E5E806C9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8698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9956591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A9DDAFE0-8F15-5E46-5CAE-A71684960EA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6334" y="33764"/>
            <a:ext cx="1213530" cy="7170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8812" y="221657"/>
            <a:ext cx="10210800" cy="442486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35790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ck title bar &amp; image &amp; black inser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-2" y="-1501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17767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67BE2597-090E-994C-8A4C-1B9CD4D51AF4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6073A81-F155-674F-A008-156E5E806C9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8698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55FF0B22-C17B-5711-6B41-3813303D193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23003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title bar &amp; image &amp; black inser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0" y="0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7" name="Picture 6" descr="A black and white logo&#10;&#10;Description automatically generated">
            <a:extLst>
              <a:ext uri="{FF2B5EF4-FFF2-40B4-BE49-F238E27FC236}">
                <a16:creationId xmlns:a16="http://schemas.microsoft.com/office/drawing/2014/main" id="{F65938A9-3541-91F7-C413-DBF835C25A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404" y="86261"/>
            <a:ext cx="1292265" cy="73325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6855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1B30FB2-6C47-774D-B329-4B3536A0C5B5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72198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A8F1C1F-BCF4-E340-8E09-158FE4A3E16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7106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29773024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ck title bar &amp; image &amp; black inser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0" y="0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6855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1B30FB2-6C47-774D-B329-4B3536A0C5B5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72198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A8F1C1F-BCF4-E340-8E09-158FE4A3E16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7106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28A9F702-C36B-A252-EB3F-D45278B773B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63215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ck title bar &amp; image &amp; black inser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0" y="0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C4F9124B-137D-BE00-37DF-B2F1D04C9E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4365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1B30FB2-6C47-774D-B329-4B3536A0C5B5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72198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A8F1C1F-BCF4-E340-8E09-158FE4A3E16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7106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19770159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ck title bar &amp; image &amp; black inser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0" y="0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4365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1B30FB2-6C47-774D-B329-4B3536A0C5B5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72198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A8F1C1F-BCF4-E340-8E09-158FE4A3E16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7106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172F69B0-3568-5491-5895-61F6B5920AD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80166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ck title bar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5">
            <a:extLst>
              <a:ext uri="{FF2B5EF4-FFF2-40B4-BE49-F238E27FC236}">
                <a16:creationId xmlns:a16="http://schemas.microsoft.com/office/drawing/2014/main" id="{4B73CFD5-0323-6C48-B201-6204E629B9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-1"/>
            <a:ext cx="12191999" cy="1056070"/>
          </a:xfrm>
          <a:solidFill>
            <a:schemeClr val="tx1"/>
          </a:solidFill>
        </p:spPr>
        <p:txBody>
          <a:bodyPr lIns="304792" tIns="268217" rIns="304792" bIns="304792"/>
          <a:lstStyle>
            <a:lvl1pPr>
              <a:defRPr sz="28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pic>
        <p:nvPicPr>
          <p:cNvPr id="4" name="Picture 3" descr="A black and white logo&#10;&#10;Description automatically generated">
            <a:extLst>
              <a:ext uri="{FF2B5EF4-FFF2-40B4-BE49-F238E27FC236}">
                <a16:creationId xmlns:a16="http://schemas.microsoft.com/office/drawing/2014/main" id="{406FE4C5-A7F8-00EA-18CB-1CA76CB6BAA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404" y="86261"/>
            <a:ext cx="1292265" cy="733252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-1" y="1056069"/>
            <a:ext cx="12192001" cy="5801931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04613317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ck title bar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5">
            <a:extLst>
              <a:ext uri="{FF2B5EF4-FFF2-40B4-BE49-F238E27FC236}">
                <a16:creationId xmlns:a16="http://schemas.microsoft.com/office/drawing/2014/main" id="{4B73CFD5-0323-6C48-B201-6204E629B9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-1"/>
            <a:ext cx="12192001" cy="1056070"/>
          </a:xfrm>
          <a:solidFill>
            <a:schemeClr val="tx1"/>
          </a:solidFill>
        </p:spPr>
        <p:txBody>
          <a:bodyPr lIns="304792" tIns="268217" rIns="304792" bIns="304792"/>
          <a:lstStyle>
            <a:lvl1pPr>
              <a:defRPr sz="28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-1" y="1056069"/>
            <a:ext cx="12192001" cy="5801931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7A0BFF5B-FFF3-EEC5-043B-119DEEBD9E7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06605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ck title bar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5">
            <a:extLst>
              <a:ext uri="{FF2B5EF4-FFF2-40B4-BE49-F238E27FC236}">
                <a16:creationId xmlns:a16="http://schemas.microsoft.com/office/drawing/2014/main" id="{4B73CFD5-0323-6C48-B201-6204E629B9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-1"/>
            <a:ext cx="12191999" cy="1056070"/>
          </a:xfrm>
          <a:solidFill>
            <a:schemeClr val="tx1"/>
          </a:solidFill>
        </p:spPr>
        <p:txBody>
          <a:bodyPr lIns="304792" tIns="268217" rIns="304792" bIns="304792"/>
          <a:lstStyle>
            <a:lvl1pPr>
              <a:defRPr sz="28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D0D720B1-0C52-3911-0A8A-18242F23B1F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-1" y="1056069"/>
            <a:ext cx="12192001" cy="5801931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94737887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ck title bar &amp; imag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-1" y="1056069"/>
            <a:ext cx="12192001" cy="5801931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7" name="Title 5">
            <a:extLst>
              <a:ext uri="{FF2B5EF4-FFF2-40B4-BE49-F238E27FC236}">
                <a16:creationId xmlns:a16="http://schemas.microsoft.com/office/drawing/2014/main" id="{4B73CFD5-0323-6C48-B201-6204E629B9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-1"/>
            <a:ext cx="12191999" cy="1056070"/>
          </a:xfrm>
          <a:solidFill>
            <a:schemeClr val="tx1"/>
          </a:solidFill>
        </p:spPr>
        <p:txBody>
          <a:bodyPr lIns="304792" tIns="268217" rIns="304792" bIns="304792"/>
          <a:lstStyle>
            <a:lvl1pPr>
              <a:defRPr sz="28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4C7E4B2B-4CBD-1785-1A76-D8C64FF9132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25339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6126480" y="0"/>
            <a:ext cx="3044952" cy="342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9171432" y="0"/>
            <a:ext cx="3054096" cy="3429000"/>
          </a:xfrm>
          <a:prstGeom prst="rect">
            <a:avLst/>
          </a:prstGeom>
          <a:solidFill>
            <a:srgbClr val="061F80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6126480" y="3429000"/>
            <a:ext cx="6099048" cy="3429000"/>
          </a:xfrm>
          <a:prstGeom prst="rect">
            <a:avLst/>
          </a:prstGeom>
          <a:solidFill>
            <a:srgbClr val="0530AD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8F83DBD2-00A3-854E-96F6-5E38FF4C0458}"/>
              </a:ext>
            </a:extLst>
          </p:cNvPr>
          <p:cNvSpPr txBox="1">
            <a:spLocks/>
          </p:cNvSpPr>
          <p:nvPr userDrawn="1"/>
        </p:nvSpPr>
        <p:spPr>
          <a:xfrm>
            <a:off x="310897" y="219456"/>
            <a:ext cx="5480303" cy="3881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dirty="0"/>
              <a:t>Click to edit Slide Title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AA9F01EB-A423-5742-9F6B-9BD2B204E81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348499" cy="5786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306798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B2CD0D1E-6CA6-18E1-141E-06679FB23D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8812" y="221657"/>
            <a:ext cx="10210800" cy="442486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86092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6131052" y="-1"/>
            <a:ext cx="3044952" cy="342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9181881" y="-1"/>
            <a:ext cx="3054096" cy="3429000"/>
          </a:xfrm>
          <a:prstGeom prst="rect">
            <a:avLst/>
          </a:prstGeom>
          <a:solidFill>
            <a:srgbClr val="061F80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6126480" y="3429000"/>
            <a:ext cx="6099048" cy="3429000"/>
          </a:xfrm>
          <a:prstGeom prst="rect">
            <a:avLst/>
          </a:prstGeom>
          <a:solidFill>
            <a:srgbClr val="0530AD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2C2BC28-3D8F-4848-85C9-A1B154F68C80}"/>
              </a:ext>
            </a:extLst>
          </p:cNvPr>
          <p:cNvSpPr/>
          <p:nvPr userDrawn="1"/>
        </p:nvSpPr>
        <p:spPr>
          <a:xfrm>
            <a:off x="0" y="-1"/>
            <a:ext cx="6126480" cy="6858001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6D1B323F-CBFC-9F4D-B6C1-905775A4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7" y="219456"/>
            <a:ext cx="5477256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D0A69A66-003D-5B41-8BAF-49BF0C0C8DC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10896" y="832104"/>
            <a:ext cx="5477256" cy="560320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ED73F77-936A-0D42-BF6B-FA42F36D0C9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83423907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title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3429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" name="Picture 3" descr="A black and white logo&#10;&#10;Description automatically generated">
            <a:extLst>
              <a:ext uri="{FF2B5EF4-FFF2-40B4-BE49-F238E27FC236}">
                <a16:creationId xmlns:a16="http://schemas.microsoft.com/office/drawing/2014/main" id="{EAB59F22-63CC-4768-E836-A0B001D359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404" y="86261"/>
            <a:ext cx="1292265" cy="733252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C6D397-596E-9041-B49E-7725CFE5144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193271290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Large title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3429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C6D397-596E-9041-B49E-7725CFE5144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74FEB824-21AB-3145-A3C7-4ADA36A4BA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66788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Large title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3429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8BA616A4-C36A-B95E-9391-9B7E2C0F1F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C6D397-596E-9041-B49E-7725CFE5144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93609639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Large title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3429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C6D397-596E-9041-B49E-7725CFE5144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D27ACF1B-469A-3FCA-68DF-9F5527E4D2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8043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text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174AF19-2F04-CE44-8699-ED2DE424CB45}"/>
              </a:ext>
            </a:extLst>
          </p:cNvPr>
          <p:cNvSpPr/>
          <p:nvPr userDrawn="1"/>
        </p:nvSpPr>
        <p:spPr>
          <a:xfrm>
            <a:off x="0" y="-1"/>
            <a:ext cx="12192000" cy="342899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17" name="Picture 16" descr="A black and white logo&#10;&#10;Description automatically generated">
            <a:extLst>
              <a:ext uri="{FF2B5EF4-FFF2-40B4-BE49-F238E27FC236}">
                <a16:creationId xmlns:a16="http://schemas.microsoft.com/office/drawing/2014/main" id="{810DA460-CE90-2827-09D3-0672C3C315A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404" y="86261"/>
            <a:ext cx="1292265" cy="733252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DBEE715-5791-F048-9416-49E98CD6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71611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74EF8AF-37E2-414C-A114-F7420B0077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896" y="832104"/>
            <a:ext cx="11041466" cy="2357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20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D711F6-2D4A-5F48-841F-7D3D77D9EC8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656364121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with text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174AF19-2F04-CE44-8699-ED2DE424CB45}"/>
              </a:ext>
            </a:extLst>
          </p:cNvPr>
          <p:cNvSpPr/>
          <p:nvPr userDrawn="1"/>
        </p:nvSpPr>
        <p:spPr>
          <a:xfrm>
            <a:off x="0" y="-1"/>
            <a:ext cx="12192000" cy="342899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DBEE715-5791-F048-9416-49E98CD6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71611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74EF8AF-37E2-414C-A114-F7420B0077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896" y="832104"/>
            <a:ext cx="11041466" cy="2357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20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D711F6-2D4A-5F48-841F-7D3D77D9EC8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61EBB3C9-F565-1B74-21D3-03B85EA72C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83701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with text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174AF19-2F04-CE44-8699-ED2DE424CB45}"/>
              </a:ext>
            </a:extLst>
          </p:cNvPr>
          <p:cNvSpPr/>
          <p:nvPr userDrawn="1"/>
        </p:nvSpPr>
        <p:spPr>
          <a:xfrm>
            <a:off x="0" y="-1"/>
            <a:ext cx="12192000" cy="342899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DBEE715-5791-F048-9416-49E98CD6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71611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74EF8AF-37E2-414C-A114-F7420B0077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896" y="832104"/>
            <a:ext cx="11041466" cy="2357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20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D711F6-2D4A-5F48-841F-7D3D77D9EC8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E7A34A3B-DAD6-8340-9A21-8F1B221CF5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92969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with text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174AF19-2F04-CE44-8699-ED2DE424CB45}"/>
              </a:ext>
            </a:extLst>
          </p:cNvPr>
          <p:cNvSpPr/>
          <p:nvPr userDrawn="1"/>
        </p:nvSpPr>
        <p:spPr>
          <a:xfrm>
            <a:off x="0" y="-1"/>
            <a:ext cx="12192000" cy="342899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02B12783-095D-B053-B0E7-EB2459705CC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DBEE715-5791-F048-9416-49E98CD6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71611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74EF8AF-37E2-414C-A114-F7420B0077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896" y="832104"/>
            <a:ext cx="11041466" cy="2357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20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D711F6-2D4A-5F48-841F-7D3D77D9EC8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293910075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; title &amp; others - image or text remainder image or bulleted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5"/>
            <a:ext cx="6096000" cy="3429001"/>
          </a:xfrm>
          <a:solidFill>
            <a:srgbClr val="0530AD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6083809" y="0"/>
            <a:ext cx="3044952" cy="342899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92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8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70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9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522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9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3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730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6077713" y="3424673"/>
            <a:ext cx="6095998" cy="3429002"/>
          </a:xfrm>
          <a:prstGeom prst="rect">
            <a:avLst/>
          </a:prstGeom>
          <a:solidFill>
            <a:srgbClr val="061F80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92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8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70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9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522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9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3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730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1" y="3429001"/>
            <a:ext cx="6095999" cy="3429000"/>
          </a:xfrm>
          <a:prstGeom prst="rect">
            <a:avLst/>
          </a:prstGeom>
          <a:solidFill>
            <a:schemeClr val="tx1"/>
          </a:solidFill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92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8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70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9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522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9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3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730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9125712" y="-5"/>
            <a:ext cx="3054096" cy="3428998"/>
          </a:xfrm>
          <a:prstGeom prst="rect">
            <a:avLst/>
          </a:prstGeom>
          <a:solidFill>
            <a:srgbClr val="0530AD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92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8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70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9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522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9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3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730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23ADD54-6398-4141-8062-DF36139F6FB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17839528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19D4075E-60E0-45EE-94F9-39ED7AE3312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635470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5EEED69-B410-4A87-803F-F1756018ADA1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F8CFBC5B-F134-5167-C695-3ACFDE9F82A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7198" y="6414701"/>
            <a:ext cx="1918213" cy="410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65211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026BA65A-0D82-C69D-A551-D8F6A3B42A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8" t="48578" r="228" b="10513"/>
          <a:stretch/>
        </p:blipFill>
        <p:spPr>
          <a:xfrm>
            <a:off x="-1125875" y="2409509"/>
            <a:ext cx="18540294" cy="530488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68042" y="758952"/>
            <a:ext cx="6587638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6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68041" y="4455620"/>
            <a:ext cx="6590409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EED69-B410-4A87-803F-F1756018ADA1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89BB82A1-3D13-9725-0685-697CAA07849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91698" y="6424295"/>
            <a:ext cx="1918213" cy="410209"/>
          </a:xfrm>
          <a:prstGeom prst="rect">
            <a:avLst/>
          </a:prstGeom>
        </p:spPr>
      </p:pic>
      <p:pic>
        <p:nvPicPr>
          <p:cNvPr id="13" name="Picture 12" descr="A white logo with a tower and a maple leaf&#10;&#10;Description automatically generated">
            <a:extLst>
              <a:ext uri="{FF2B5EF4-FFF2-40B4-BE49-F238E27FC236}">
                <a16:creationId xmlns:a16="http://schemas.microsoft.com/office/drawing/2014/main" id="{72FFE6D5-E2A5-5B11-8B13-E0D7E62373B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89" y="6386707"/>
            <a:ext cx="1083242" cy="447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448350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68042" y="758952"/>
            <a:ext cx="6587638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6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68041" y="4455620"/>
            <a:ext cx="6590409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EED69-B410-4A87-803F-F1756018ADA1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89BB82A1-3D13-9725-0685-697CAA07849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91698" y="6424295"/>
            <a:ext cx="1918213" cy="410209"/>
          </a:xfrm>
          <a:prstGeom prst="rect">
            <a:avLst/>
          </a:prstGeom>
        </p:spPr>
      </p:pic>
      <p:pic>
        <p:nvPicPr>
          <p:cNvPr id="11" name="Picture 10" descr="A white logo with a tower and a maple leaf&#10;&#10;Description automatically generated">
            <a:extLst>
              <a:ext uri="{FF2B5EF4-FFF2-40B4-BE49-F238E27FC236}">
                <a16:creationId xmlns:a16="http://schemas.microsoft.com/office/drawing/2014/main" id="{DDE3CDDC-04E3-13C0-D77A-678E0577B7A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89" y="6386707"/>
            <a:ext cx="1083242" cy="447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876319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68042" y="758952"/>
            <a:ext cx="6587638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6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68041" y="4455620"/>
            <a:ext cx="6590409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EED69-B410-4A87-803F-F1756018ADA1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89BB82A1-3D13-9725-0685-697CAA07849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91698" y="6424295"/>
            <a:ext cx="1918213" cy="410209"/>
          </a:xfrm>
          <a:prstGeom prst="rect">
            <a:avLst/>
          </a:prstGeom>
        </p:spPr>
      </p:pic>
      <p:pic>
        <p:nvPicPr>
          <p:cNvPr id="13" name="Picture 12" descr="A white logo with a tower and a maple leaf&#10;&#10;Description automatically generated">
            <a:extLst>
              <a:ext uri="{FF2B5EF4-FFF2-40B4-BE49-F238E27FC236}">
                <a16:creationId xmlns:a16="http://schemas.microsoft.com/office/drawing/2014/main" id="{03C0F74C-57E5-928F-488B-9086211C4E5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89" y="6386707"/>
            <a:ext cx="1083242" cy="447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715996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026BA65A-0D82-C69D-A551-D8F6A3B42A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8" t="48578" r="228" b="10513"/>
          <a:stretch/>
        </p:blipFill>
        <p:spPr>
          <a:xfrm>
            <a:off x="-1125875" y="2409509"/>
            <a:ext cx="18540294" cy="530488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68042" y="758952"/>
            <a:ext cx="6587638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6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68041" y="4455620"/>
            <a:ext cx="6590409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EED69-B410-4A87-803F-F1756018ADA1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89BB82A1-3D13-9725-0685-697CAA07849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91698" y="6424295"/>
            <a:ext cx="1918213" cy="410209"/>
          </a:xfrm>
          <a:prstGeom prst="rect">
            <a:avLst/>
          </a:prstGeom>
        </p:spPr>
      </p:pic>
      <p:pic>
        <p:nvPicPr>
          <p:cNvPr id="13" name="Picture 12" descr="A white logo with a tower and a maple leaf&#10;&#10;Description automatically generated">
            <a:extLst>
              <a:ext uri="{FF2B5EF4-FFF2-40B4-BE49-F238E27FC236}">
                <a16:creationId xmlns:a16="http://schemas.microsoft.com/office/drawing/2014/main" id="{72FFE6D5-E2A5-5B11-8B13-E0D7E62373B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89" y="6386707"/>
            <a:ext cx="1083242" cy="447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382990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EED69-B410-4A87-803F-F1756018AD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392825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66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EED69-B410-4A87-803F-F1756018ADA1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BF2F8CD7-A1E7-800B-C4FB-7A6624C8616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91698" y="6424295"/>
            <a:ext cx="1918213" cy="410209"/>
          </a:xfrm>
          <a:prstGeom prst="rect">
            <a:avLst/>
          </a:prstGeom>
        </p:spPr>
      </p:pic>
      <p:pic>
        <p:nvPicPr>
          <p:cNvPr id="14" name="Picture 13" descr="A white logo with a tower and a maple leaf&#10;&#10;Description automatically generated">
            <a:extLst>
              <a:ext uri="{FF2B5EF4-FFF2-40B4-BE49-F238E27FC236}">
                <a16:creationId xmlns:a16="http://schemas.microsoft.com/office/drawing/2014/main" id="{3704DA94-87E6-1E98-C264-009BDF2FD6C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89" y="6386707"/>
            <a:ext cx="1083242" cy="447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190508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1_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66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EED69-B410-4A87-803F-F1756018ADA1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C8A5AEBD-F3C1-2117-81D5-36BBEAF59D7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91698" y="6424295"/>
            <a:ext cx="1918213" cy="410209"/>
          </a:xfrm>
          <a:prstGeom prst="rect">
            <a:avLst/>
          </a:prstGeom>
        </p:spPr>
      </p:pic>
      <p:pic>
        <p:nvPicPr>
          <p:cNvPr id="13" name="Picture 12" descr="A white logo with a tower and a maple leaf&#10;&#10;Description automatically generated">
            <a:extLst>
              <a:ext uri="{FF2B5EF4-FFF2-40B4-BE49-F238E27FC236}">
                <a16:creationId xmlns:a16="http://schemas.microsoft.com/office/drawing/2014/main" id="{A04D842E-E0B5-8B64-858A-E0492B95E30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89" y="6386707"/>
            <a:ext cx="1083242" cy="447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488261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EED69-B410-4A87-803F-F1756018AD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837971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EED69-B410-4A87-803F-F1756018AD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04787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DA1B650E-A408-869F-FB85-CCF621260D8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6334" y="33764"/>
            <a:ext cx="1213530" cy="71708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7302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5064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09343" y="1903467"/>
            <a:ext cx="2692779" cy="430932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EED69-B410-4A87-803F-F1756018ADA1}" type="slidenum">
              <a:rPr lang="en-US" smtClean="0"/>
              <a:t>‹#›</a:t>
            </a:fld>
            <a:endParaRPr lang="en-US"/>
          </a:p>
        </p:txBody>
      </p:sp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83C68EFA-52A0-B2E2-E8FE-5939C5A2924A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3331292" y="1903467"/>
            <a:ext cx="2692779" cy="430932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37B4AB74-E4FA-69B5-E4EE-793376979C33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6253242" y="1903467"/>
            <a:ext cx="2692779" cy="430932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7542E7D7-798B-3F09-3E6C-11E6F4DF3657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9175192" y="1903467"/>
            <a:ext cx="2692779" cy="430932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0179067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5064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09343" y="1903467"/>
            <a:ext cx="2692779" cy="430932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EED69-B410-4A87-803F-F1756018ADA1}" type="slidenum">
              <a:rPr lang="en-US" smtClean="0"/>
              <a:t>‹#›</a:t>
            </a:fld>
            <a:endParaRPr lang="en-US"/>
          </a:p>
        </p:txBody>
      </p:sp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83C68EFA-52A0-B2E2-E8FE-5939C5A2924A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3331292" y="1903467"/>
            <a:ext cx="2692779" cy="430932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37B4AB74-E4FA-69B5-E4EE-793376979C33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6253242" y="1903467"/>
            <a:ext cx="2692779" cy="430932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7542E7D7-798B-3F09-3E6C-11E6F4DF3657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9175192" y="1903467"/>
            <a:ext cx="2692779" cy="430932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0171658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5064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6272" y="2384274"/>
            <a:ext cx="3449083" cy="37558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EED69-B410-4A87-803F-F1756018ADA1}" type="slidenum">
              <a:rPr lang="en-US" smtClean="0"/>
              <a:t>‹#›</a:t>
            </a:fld>
            <a:endParaRPr lang="en-US"/>
          </a:p>
        </p:txBody>
      </p:sp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83C68EFA-52A0-B2E2-E8FE-5939C5A2924A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288350" y="2384274"/>
            <a:ext cx="3676259" cy="37558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37B4AB74-E4FA-69B5-E4EE-793376979C33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327604" y="2384274"/>
            <a:ext cx="3593779" cy="37558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itle 9">
            <a:extLst>
              <a:ext uri="{FF2B5EF4-FFF2-40B4-BE49-F238E27FC236}">
                <a16:creationId xmlns:a16="http://schemas.microsoft.com/office/drawing/2014/main" id="{A9EDAF43-E5DE-F235-933A-23D16248D509}"/>
              </a:ext>
            </a:extLst>
          </p:cNvPr>
          <p:cNvSpPr txBox="1">
            <a:spLocks/>
          </p:cNvSpPr>
          <p:nvPr userDrawn="1"/>
        </p:nvSpPr>
        <p:spPr>
          <a:xfrm>
            <a:off x="476272" y="1821034"/>
            <a:ext cx="3449083" cy="51642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40000" lnSpcReduction="200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itle 9">
            <a:extLst>
              <a:ext uri="{FF2B5EF4-FFF2-40B4-BE49-F238E27FC236}">
                <a16:creationId xmlns:a16="http://schemas.microsoft.com/office/drawing/2014/main" id="{5D7E93C0-A374-6EBA-2EE0-1A84DB64B2E4}"/>
              </a:ext>
            </a:extLst>
          </p:cNvPr>
          <p:cNvSpPr txBox="1">
            <a:spLocks/>
          </p:cNvSpPr>
          <p:nvPr userDrawn="1"/>
        </p:nvSpPr>
        <p:spPr>
          <a:xfrm>
            <a:off x="4329001" y="1821034"/>
            <a:ext cx="3449083" cy="51642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40000" lnSpcReduction="200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itle 9">
            <a:extLst>
              <a:ext uri="{FF2B5EF4-FFF2-40B4-BE49-F238E27FC236}">
                <a16:creationId xmlns:a16="http://schemas.microsoft.com/office/drawing/2014/main" id="{814F3F8A-838D-35E9-587E-813E62EAED92}"/>
              </a:ext>
            </a:extLst>
          </p:cNvPr>
          <p:cNvSpPr txBox="1">
            <a:spLocks/>
          </p:cNvSpPr>
          <p:nvPr userDrawn="1"/>
        </p:nvSpPr>
        <p:spPr>
          <a:xfrm>
            <a:off x="8472300" y="1806425"/>
            <a:ext cx="3449083" cy="51642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40000" lnSpcReduction="200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3890860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EED69-B410-4A87-803F-F1756018AD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245615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EED69-B410-4A87-803F-F1756018ADA1}" type="slidenum">
              <a:rPr lang="en-US" smtClean="0"/>
              <a:t>‹#›</a:t>
            </a:fld>
            <a:endParaRPr lang="en-US"/>
          </a:p>
        </p:txBody>
      </p:sp>
      <p:pic>
        <p:nvPicPr>
          <p:cNvPr id="2" name="Picture 1" descr="A white logo with a tower and a maple leaf&#10;&#10;Description automatically generated">
            <a:extLst>
              <a:ext uri="{FF2B5EF4-FFF2-40B4-BE49-F238E27FC236}">
                <a16:creationId xmlns:a16="http://schemas.microsoft.com/office/drawing/2014/main" id="{49B39E8D-B066-03CF-F66E-A9087A4B9EB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89" y="6386707"/>
            <a:ext cx="1083242" cy="447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518831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5EEED69-B410-4A87-803F-F1756018ADA1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F8CFBC5B-F134-5167-C695-3ACFDE9F82A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7198" y="6414701"/>
            <a:ext cx="1918213" cy="410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018306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5EEED69-B410-4A87-803F-F1756018ADA1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41305F64-96CE-C12E-51B4-F48B44A225E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7198" y="6405320"/>
            <a:ext cx="1918213" cy="410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573374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ity behind a bridge">
            <a:extLst>
              <a:ext uri="{FF2B5EF4-FFF2-40B4-BE49-F238E27FC236}">
                <a16:creationId xmlns:a16="http://schemas.microsoft.com/office/drawing/2014/main" id="{ED3C13F0-E02E-23E8-C7A3-49D7523AB52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509" y="-678642"/>
            <a:ext cx="12192000" cy="559371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EED69-B410-4A87-803F-F1756018ADA1}" type="slidenum">
              <a:rPr lang="en-US" smtClean="0"/>
              <a:t>‹#›</a:t>
            </a:fld>
            <a:endParaRPr lang="en-US"/>
          </a:p>
        </p:txBody>
      </p:sp>
      <p:pic>
        <p:nvPicPr>
          <p:cNvPr id="12" name="Picture 11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A81E56B3-B08C-9895-CE0E-9E679158970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91698" y="6424295"/>
            <a:ext cx="1918213" cy="410209"/>
          </a:xfrm>
          <a:prstGeom prst="rect">
            <a:avLst/>
          </a:prstGeom>
        </p:spPr>
      </p:pic>
      <p:pic>
        <p:nvPicPr>
          <p:cNvPr id="13" name="Picture 12" descr="A white logo with a tower and a maple leaf&#10;&#10;Description automatically generated">
            <a:extLst>
              <a:ext uri="{FF2B5EF4-FFF2-40B4-BE49-F238E27FC236}">
                <a16:creationId xmlns:a16="http://schemas.microsoft.com/office/drawing/2014/main" id="{7601384D-582F-112C-C521-4D736807783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89" y="6386707"/>
            <a:ext cx="1083242" cy="447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330670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7780" y="1242131"/>
            <a:ext cx="10113264" cy="2496654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EED69-B410-4A87-803F-F1756018ADA1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0E48FE65-4568-B537-8A22-8E3EB21E0F8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91698" y="6424295"/>
            <a:ext cx="1918213" cy="410209"/>
          </a:xfrm>
          <a:prstGeom prst="rect">
            <a:avLst/>
          </a:prstGeom>
        </p:spPr>
      </p:pic>
      <p:pic>
        <p:nvPicPr>
          <p:cNvPr id="12" name="Picture 11" descr="A white logo with a tower and a maple leaf&#10;&#10;Description automatically generated">
            <a:extLst>
              <a:ext uri="{FF2B5EF4-FFF2-40B4-BE49-F238E27FC236}">
                <a16:creationId xmlns:a16="http://schemas.microsoft.com/office/drawing/2014/main" id="{1AA01071-82A1-E697-D427-15393F3DD14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89" y="6386707"/>
            <a:ext cx="1083242" cy="447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508702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EED69-B410-4A87-803F-F1756018AD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9419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A33B78CF-3A51-1266-DFC6-C69FCFB6350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119650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EED69-B410-4A87-803F-F1756018ADA1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 descr="A white logo with a tower and a maple leaf&#10;&#10;Description automatically generated">
            <a:extLst>
              <a:ext uri="{FF2B5EF4-FFF2-40B4-BE49-F238E27FC236}">
                <a16:creationId xmlns:a16="http://schemas.microsoft.com/office/drawing/2014/main" id="{C339F9C2-2D5C-CDC8-F71A-1EB68CBC3E4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89" y="6386707"/>
            <a:ext cx="1083242" cy="447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399332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68042" y="758952"/>
            <a:ext cx="6587638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6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68041" y="4455620"/>
            <a:ext cx="6590409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EED69-B410-4A87-803F-F1756018ADA1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89BB82A1-3D13-9725-0685-697CAA07849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91698" y="6424295"/>
            <a:ext cx="1918213" cy="410209"/>
          </a:xfrm>
          <a:prstGeom prst="rect">
            <a:avLst/>
          </a:prstGeom>
        </p:spPr>
      </p:pic>
      <p:pic>
        <p:nvPicPr>
          <p:cNvPr id="11" name="Picture 10" descr="A white logo with a tower and a maple leaf&#10;&#10;Description automatically generated">
            <a:extLst>
              <a:ext uri="{FF2B5EF4-FFF2-40B4-BE49-F238E27FC236}">
                <a16:creationId xmlns:a16="http://schemas.microsoft.com/office/drawing/2014/main" id="{DDE3CDDC-04E3-13C0-D77A-678E0577B7A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89" y="6386707"/>
            <a:ext cx="1083242" cy="447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552543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68042" y="758952"/>
            <a:ext cx="6587638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6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68041" y="4455620"/>
            <a:ext cx="6590409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EED69-B410-4A87-803F-F1756018ADA1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89BB82A1-3D13-9725-0685-697CAA07849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91698" y="6424295"/>
            <a:ext cx="1918213" cy="410209"/>
          </a:xfrm>
          <a:prstGeom prst="rect">
            <a:avLst/>
          </a:prstGeom>
        </p:spPr>
      </p:pic>
      <p:pic>
        <p:nvPicPr>
          <p:cNvPr id="13" name="Picture 12" descr="A white logo with a tower and a maple leaf&#10;&#10;Description automatically generated">
            <a:extLst>
              <a:ext uri="{FF2B5EF4-FFF2-40B4-BE49-F238E27FC236}">
                <a16:creationId xmlns:a16="http://schemas.microsoft.com/office/drawing/2014/main" id="{03C0F74C-57E5-928F-488B-9086211C4E5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89" y="6386707"/>
            <a:ext cx="1083242" cy="447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945757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026BA65A-0D82-C69D-A551-D8F6A3B42A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8" t="48578" r="228" b="10513"/>
          <a:stretch/>
        </p:blipFill>
        <p:spPr>
          <a:xfrm>
            <a:off x="-1125875" y="2409509"/>
            <a:ext cx="18540294" cy="530488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68042" y="758952"/>
            <a:ext cx="6587638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6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68041" y="4455620"/>
            <a:ext cx="6590409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EED69-B410-4A87-803F-F1756018ADA1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89BB82A1-3D13-9725-0685-697CAA07849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91698" y="6424295"/>
            <a:ext cx="1918213" cy="410209"/>
          </a:xfrm>
          <a:prstGeom prst="rect">
            <a:avLst/>
          </a:prstGeom>
        </p:spPr>
      </p:pic>
      <p:pic>
        <p:nvPicPr>
          <p:cNvPr id="13" name="Picture 12" descr="A white logo with a tower and a maple leaf&#10;&#10;Description automatically generated">
            <a:extLst>
              <a:ext uri="{FF2B5EF4-FFF2-40B4-BE49-F238E27FC236}">
                <a16:creationId xmlns:a16="http://schemas.microsoft.com/office/drawing/2014/main" id="{72FFE6D5-E2A5-5B11-8B13-E0D7E62373B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89" y="6386707"/>
            <a:ext cx="1083242" cy="447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802348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EED69-B410-4A87-803F-F1756018AD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1503116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66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EED69-B410-4A87-803F-F1756018ADA1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BF2F8CD7-A1E7-800B-C4FB-7A6624C8616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91698" y="6424295"/>
            <a:ext cx="1918213" cy="410209"/>
          </a:xfrm>
          <a:prstGeom prst="rect">
            <a:avLst/>
          </a:prstGeom>
        </p:spPr>
      </p:pic>
      <p:pic>
        <p:nvPicPr>
          <p:cNvPr id="14" name="Picture 13" descr="A white logo with a tower and a maple leaf&#10;&#10;Description automatically generated">
            <a:extLst>
              <a:ext uri="{FF2B5EF4-FFF2-40B4-BE49-F238E27FC236}">
                <a16:creationId xmlns:a16="http://schemas.microsoft.com/office/drawing/2014/main" id="{3704DA94-87E6-1E98-C264-009BDF2FD6C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89" y="6386707"/>
            <a:ext cx="1083242" cy="447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247128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1_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66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EED69-B410-4A87-803F-F1756018ADA1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C8A5AEBD-F3C1-2117-81D5-36BBEAF59D7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91698" y="6424295"/>
            <a:ext cx="1918213" cy="410209"/>
          </a:xfrm>
          <a:prstGeom prst="rect">
            <a:avLst/>
          </a:prstGeom>
        </p:spPr>
      </p:pic>
      <p:pic>
        <p:nvPicPr>
          <p:cNvPr id="13" name="Picture 12" descr="A white logo with a tower and a maple leaf&#10;&#10;Description automatically generated">
            <a:extLst>
              <a:ext uri="{FF2B5EF4-FFF2-40B4-BE49-F238E27FC236}">
                <a16:creationId xmlns:a16="http://schemas.microsoft.com/office/drawing/2014/main" id="{A04D842E-E0B5-8B64-858A-E0492B95E30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89" y="6386707"/>
            <a:ext cx="1083242" cy="447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751992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EED69-B410-4A87-803F-F1756018AD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308251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EED69-B410-4A87-803F-F1756018AD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193941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5064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09343" y="1903467"/>
            <a:ext cx="2692779" cy="430932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EED69-B410-4A87-803F-F1756018ADA1}" type="slidenum">
              <a:rPr lang="en-US" smtClean="0"/>
              <a:t>‹#›</a:t>
            </a:fld>
            <a:endParaRPr lang="en-US"/>
          </a:p>
        </p:txBody>
      </p:sp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83C68EFA-52A0-B2E2-E8FE-5939C5A2924A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3331292" y="1903467"/>
            <a:ext cx="2692779" cy="430932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37B4AB74-E4FA-69B5-E4EE-793376979C33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6253242" y="1903467"/>
            <a:ext cx="2692779" cy="430932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7542E7D7-798B-3F09-3E6C-11E6F4DF3657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9175192" y="1903467"/>
            <a:ext cx="2692779" cy="430932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99673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Single Bulleted list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7A43E6A9-0034-D1A0-F9BA-2CB5F14650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8385" y="219944"/>
            <a:ext cx="10189853" cy="36646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08385" y="834999"/>
            <a:ext cx="10972800" cy="523384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 b="0" i="0">
                <a:latin typeface="Arial"/>
                <a:cs typeface="Arial"/>
              </a:defRPr>
            </a:lvl1pPr>
            <a:lvl2pPr marL="740664" indent="-228600">
              <a:lnSpc>
                <a:spcPct val="100000"/>
              </a:lnSpc>
              <a:defRPr sz="1800" b="0" i="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 b="0" i="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 b="0" i="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28290429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5064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09343" y="1903467"/>
            <a:ext cx="2692779" cy="430932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EED69-B410-4A87-803F-F1756018ADA1}" type="slidenum">
              <a:rPr lang="en-US" smtClean="0"/>
              <a:t>‹#›</a:t>
            </a:fld>
            <a:endParaRPr lang="en-US"/>
          </a:p>
        </p:txBody>
      </p:sp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83C68EFA-52A0-B2E2-E8FE-5939C5A2924A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3331292" y="1903467"/>
            <a:ext cx="2692779" cy="430932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37B4AB74-E4FA-69B5-E4EE-793376979C33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6253242" y="1903467"/>
            <a:ext cx="2692779" cy="430932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7542E7D7-798B-3F09-3E6C-11E6F4DF3657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9175192" y="1903467"/>
            <a:ext cx="2692779" cy="430932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9946868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5064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6272" y="2384274"/>
            <a:ext cx="3449083" cy="37558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EED69-B410-4A87-803F-F1756018ADA1}" type="slidenum">
              <a:rPr lang="en-US" smtClean="0"/>
              <a:t>‹#›</a:t>
            </a:fld>
            <a:endParaRPr lang="en-US"/>
          </a:p>
        </p:txBody>
      </p:sp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83C68EFA-52A0-B2E2-E8FE-5939C5A2924A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288350" y="2384274"/>
            <a:ext cx="3676259" cy="37558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37B4AB74-E4FA-69B5-E4EE-793376979C33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327604" y="2384274"/>
            <a:ext cx="3593779" cy="37558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itle 9">
            <a:extLst>
              <a:ext uri="{FF2B5EF4-FFF2-40B4-BE49-F238E27FC236}">
                <a16:creationId xmlns:a16="http://schemas.microsoft.com/office/drawing/2014/main" id="{A9EDAF43-E5DE-F235-933A-23D16248D509}"/>
              </a:ext>
            </a:extLst>
          </p:cNvPr>
          <p:cNvSpPr txBox="1">
            <a:spLocks/>
          </p:cNvSpPr>
          <p:nvPr userDrawn="1"/>
        </p:nvSpPr>
        <p:spPr>
          <a:xfrm>
            <a:off x="476272" y="1821034"/>
            <a:ext cx="3449083" cy="51642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40000" lnSpcReduction="200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itle 9">
            <a:extLst>
              <a:ext uri="{FF2B5EF4-FFF2-40B4-BE49-F238E27FC236}">
                <a16:creationId xmlns:a16="http://schemas.microsoft.com/office/drawing/2014/main" id="{5D7E93C0-A374-6EBA-2EE0-1A84DB64B2E4}"/>
              </a:ext>
            </a:extLst>
          </p:cNvPr>
          <p:cNvSpPr txBox="1">
            <a:spLocks/>
          </p:cNvSpPr>
          <p:nvPr userDrawn="1"/>
        </p:nvSpPr>
        <p:spPr>
          <a:xfrm>
            <a:off x="4329001" y="1821034"/>
            <a:ext cx="3449083" cy="51642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40000" lnSpcReduction="200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itle 9">
            <a:extLst>
              <a:ext uri="{FF2B5EF4-FFF2-40B4-BE49-F238E27FC236}">
                <a16:creationId xmlns:a16="http://schemas.microsoft.com/office/drawing/2014/main" id="{814F3F8A-838D-35E9-587E-813E62EAED92}"/>
              </a:ext>
            </a:extLst>
          </p:cNvPr>
          <p:cNvSpPr txBox="1">
            <a:spLocks/>
          </p:cNvSpPr>
          <p:nvPr userDrawn="1"/>
        </p:nvSpPr>
        <p:spPr>
          <a:xfrm>
            <a:off x="8472300" y="1806425"/>
            <a:ext cx="3449083" cy="51642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40000" lnSpcReduction="200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858739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EED69-B410-4A87-803F-F1756018AD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629266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EED69-B410-4A87-803F-F1756018ADA1}" type="slidenum">
              <a:rPr lang="en-US" smtClean="0"/>
              <a:t>‹#›</a:t>
            </a:fld>
            <a:endParaRPr lang="en-US"/>
          </a:p>
        </p:txBody>
      </p:sp>
      <p:pic>
        <p:nvPicPr>
          <p:cNvPr id="2" name="Picture 1" descr="A white logo with a tower and a maple leaf&#10;&#10;Description automatically generated">
            <a:extLst>
              <a:ext uri="{FF2B5EF4-FFF2-40B4-BE49-F238E27FC236}">
                <a16:creationId xmlns:a16="http://schemas.microsoft.com/office/drawing/2014/main" id="{49B39E8D-B066-03CF-F66E-A9087A4B9EB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89" y="6386707"/>
            <a:ext cx="1083242" cy="447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577373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5EEED69-B410-4A87-803F-F1756018ADA1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F8CFBC5B-F134-5167-C695-3ACFDE9F82A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7198" y="6414701"/>
            <a:ext cx="1918213" cy="410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541972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5EEED69-B410-4A87-803F-F1756018ADA1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41305F64-96CE-C12E-51B4-F48B44A225E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7198" y="6405320"/>
            <a:ext cx="1918213" cy="410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22991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ity behind a bridge">
            <a:extLst>
              <a:ext uri="{FF2B5EF4-FFF2-40B4-BE49-F238E27FC236}">
                <a16:creationId xmlns:a16="http://schemas.microsoft.com/office/drawing/2014/main" id="{ED3C13F0-E02E-23E8-C7A3-49D7523AB52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509" y="-678642"/>
            <a:ext cx="12192000" cy="559371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EED69-B410-4A87-803F-F1756018ADA1}" type="slidenum">
              <a:rPr lang="en-US" smtClean="0"/>
              <a:t>‹#›</a:t>
            </a:fld>
            <a:endParaRPr lang="en-US"/>
          </a:p>
        </p:txBody>
      </p:sp>
      <p:pic>
        <p:nvPicPr>
          <p:cNvPr id="12" name="Picture 11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A81E56B3-B08C-9895-CE0E-9E679158970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91698" y="6424295"/>
            <a:ext cx="1918213" cy="410209"/>
          </a:xfrm>
          <a:prstGeom prst="rect">
            <a:avLst/>
          </a:prstGeom>
        </p:spPr>
      </p:pic>
      <p:pic>
        <p:nvPicPr>
          <p:cNvPr id="13" name="Picture 12" descr="A white logo with a tower and a maple leaf&#10;&#10;Description automatically generated">
            <a:extLst>
              <a:ext uri="{FF2B5EF4-FFF2-40B4-BE49-F238E27FC236}">
                <a16:creationId xmlns:a16="http://schemas.microsoft.com/office/drawing/2014/main" id="{7601384D-582F-112C-C521-4D736807783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89" y="6386707"/>
            <a:ext cx="1083242" cy="447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766267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7780" y="1242131"/>
            <a:ext cx="10113264" cy="2496654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EED69-B410-4A87-803F-F1756018ADA1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0E48FE65-4568-B537-8A22-8E3EB21E0F8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91698" y="6424295"/>
            <a:ext cx="1918213" cy="410209"/>
          </a:xfrm>
          <a:prstGeom prst="rect">
            <a:avLst/>
          </a:prstGeom>
        </p:spPr>
      </p:pic>
      <p:pic>
        <p:nvPicPr>
          <p:cNvPr id="12" name="Picture 11" descr="A white logo with a tower and a maple leaf&#10;&#10;Description automatically generated">
            <a:extLst>
              <a:ext uri="{FF2B5EF4-FFF2-40B4-BE49-F238E27FC236}">
                <a16:creationId xmlns:a16="http://schemas.microsoft.com/office/drawing/2014/main" id="{1AA01071-82A1-E697-D427-15393F3DD14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89" y="6386707"/>
            <a:ext cx="1083242" cy="447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64952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EED69-B410-4A87-803F-F1756018AD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449477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EED69-B410-4A87-803F-F1756018ADA1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 descr="A white logo with a tower and a maple leaf&#10;&#10;Description automatically generated">
            <a:extLst>
              <a:ext uri="{FF2B5EF4-FFF2-40B4-BE49-F238E27FC236}">
                <a16:creationId xmlns:a16="http://schemas.microsoft.com/office/drawing/2014/main" id="{C339F9C2-2D5C-CDC8-F71A-1EB68CBC3E4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89" y="6386707"/>
            <a:ext cx="1083242" cy="447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5282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9.xml"/><Relationship Id="rId13" Type="http://schemas.openxmlformats.org/officeDocument/2006/relationships/slideLayout" Target="../slideLayouts/slideLayout74.xml"/><Relationship Id="rId18" Type="http://schemas.openxmlformats.org/officeDocument/2006/relationships/slideLayout" Target="../slideLayouts/slideLayout79.xml"/><Relationship Id="rId3" Type="http://schemas.openxmlformats.org/officeDocument/2006/relationships/slideLayout" Target="../slideLayouts/slideLayout64.xml"/><Relationship Id="rId21" Type="http://schemas.openxmlformats.org/officeDocument/2006/relationships/image" Target="../media/image15.png"/><Relationship Id="rId7" Type="http://schemas.openxmlformats.org/officeDocument/2006/relationships/slideLayout" Target="../slideLayouts/slideLayout68.xml"/><Relationship Id="rId12" Type="http://schemas.openxmlformats.org/officeDocument/2006/relationships/slideLayout" Target="../slideLayouts/slideLayout73.xml"/><Relationship Id="rId17" Type="http://schemas.openxmlformats.org/officeDocument/2006/relationships/slideLayout" Target="../slideLayouts/slideLayout78.xml"/><Relationship Id="rId2" Type="http://schemas.openxmlformats.org/officeDocument/2006/relationships/slideLayout" Target="../slideLayouts/slideLayout63.xml"/><Relationship Id="rId16" Type="http://schemas.openxmlformats.org/officeDocument/2006/relationships/slideLayout" Target="../slideLayouts/slideLayout77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7.xml"/><Relationship Id="rId11" Type="http://schemas.openxmlformats.org/officeDocument/2006/relationships/slideLayout" Target="../slideLayouts/slideLayout72.xml"/><Relationship Id="rId5" Type="http://schemas.openxmlformats.org/officeDocument/2006/relationships/slideLayout" Target="../slideLayouts/slideLayout66.xml"/><Relationship Id="rId15" Type="http://schemas.openxmlformats.org/officeDocument/2006/relationships/slideLayout" Target="../slideLayouts/slideLayout76.xml"/><Relationship Id="rId10" Type="http://schemas.openxmlformats.org/officeDocument/2006/relationships/slideLayout" Target="../slideLayouts/slideLayout71.xml"/><Relationship Id="rId19" Type="http://schemas.openxmlformats.org/officeDocument/2006/relationships/slideLayout" Target="../slideLayouts/slideLayout80.xml"/><Relationship Id="rId4" Type="http://schemas.openxmlformats.org/officeDocument/2006/relationships/slideLayout" Target="../slideLayouts/slideLayout65.xml"/><Relationship Id="rId9" Type="http://schemas.openxmlformats.org/officeDocument/2006/relationships/slideLayout" Target="../slideLayouts/slideLayout70.xml"/><Relationship Id="rId14" Type="http://schemas.openxmlformats.org/officeDocument/2006/relationships/slideLayout" Target="../slideLayouts/slideLayout75.xml"/><Relationship Id="rId22" Type="http://schemas.openxmlformats.org/officeDocument/2006/relationships/image" Target="../media/image17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8.xml"/><Relationship Id="rId13" Type="http://schemas.openxmlformats.org/officeDocument/2006/relationships/slideLayout" Target="../slideLayouts/slideLayout93.xml"/><Relationship Id="rId1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83.xml"/><Relationship Id="rId21" Type="http://schemas.openxmlformats.org/officeDocument/2006/relationships/image" Target="../media/image15.png"/><Relationship Id="rId7" Type="http://schemas.openxmlformats.org/officeDocument/2006/relationships/slideLayout" Target="../slideLayouts/slideLayout87.xml"/><Relationship Id="rId12" Type="http://schemas.openxmlformats.org/officeDocument/2006/relationships/slideLayout" Target="../slideLayouts/slideLayout92.xml"/><Relationship Id="rId17" Type="http://schemas.openxmlformats.org/officeDocument/2006/relationships/slideLayout" Target="../slideLayouts/slideLayout97.xml"/><Relationship Id="rId2" Type="http://schemas.openxmlformats.org/officeDocument/2006/relationships/slideLayout" Target="../slideLayouts/slideLayout82.xml"/><Relationship Id="rId16" Type="http://schemas.openxmlformats.org/officeDocument/2006/relationships/slideLayout" Target="../slideLayouts/slideLayout96.xml"/><Relationship Id="rId20" Type="http://schemas.openxmlformats.org/officeDocument/2006/relationships/theme" Target="../theme/theme3.xml"/><Relationship Id="rId1" Type="http://schemas.openxmlformats.org/officeDocument/2006/relationships/slideLayout" Target="../slideLayouts/slideLayout81.xml"/><Relationship Id="rId6" Type="http://schemas.openxmlformats.org/officeDocument/2006/relationships/slideLayout" Target="../slideLayouts/slideLayout86.xml"/><Relationship Id="rId11" Type="http://schemas.openxmlformats.org/officeDocument/2006/relationships/slideLayout" Target="../slideLayouts/slideLayout91.xml"/><Relationship Id="rId5" Type="http://schemas.openxmlformats.org/officeDocument/2006/relationships/slideLayout" Target="../slideLayouts/slideLayout85.xml"/><Relationship Id="rId15" Type="http://schemas.openxmlformats.org/officeDocument/2006/relationships/slideLayout" Target="../slideLayouts/slideLayout95.xml"/><Relationship Id="rId10" Type="http://schemas.openxmlformats.org/officeDocument/2006/relationships/slideLayout" Target="../slideLayouts/slideLayout90.xml"/><Relationship Id="rId19" Type="http://schemas.openxmlformats.org/officeDocument/2006/relationships/slideLayout" Target="../slideLayouts/slideLayout99.xml"/><Relationship Id="rId4" Type="http://schemas.openxmlformats.org/officeDocument/2006/relationships/slideLayout" Target="../slideLayouts/slideLayout84.xml"/><Relationship Id="rId9" Type="http://schemas.openxmlformats.org/officeDocument/2006/relationships/slideLayout" Target="../slideLayouts/slideLayout89.xml"/><Relationship Id="rId14" Type="http://schemas.openxmlformats.org/officeDocument/2006/relationships/slideLayout" Target="../slideLayouts/slideLayout94.xml"/><Relationship Id="rId22" Type="http://schemas.openxmlformats.org/officeDocument/2006/relationships/image" Target="../media/image17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itle Placeholder 3">
            <a:extLst>
              <a:ext uri="{FF2B5EF4-FFF2-40B4-BE49-F238E27FC236}">
                <a16:creationId xmlns:a16="http://schemas.microsoft.com/office/drawing/2014/main" id="{FD422022-6CDA-8D45-8A8C-3AD6BBA65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805" y="173339"/>
            <a:ext cx="10515600" cy="4137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2D2955A-E0A9-C941-9DDE-22306C61263F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/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4136885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653" r:id="rId1"/>
    <p:sldLayoutId id="2147486677" r:id="rId2"/>
    <p:sldLayoutId id="2147486618" r:id="rId3"/>
    <p:sldLayoutId id="2147486678" r:id="rId4"/>
    <p:sldLayoutId id="2147486654" r:id="rId5"/>
    <p:sldLayoutId id="2147486641" r:id="rId6"/>
    <p:sldLayoutId id="2147486679" r:id="rId7"/>
    <p:sldLayoutId id="2147486655" r:id="rId8"/>
    <p:sldLayoutId id="2147486619" r:id="rId9"/>
    <p:sldLayoutId id="2147486680" r:id="rId10"/>
    <p:sldLayoutId id="2147486656" r:id="rId11"/>
    <p:sldLayoutId id="2147486620" r:id="rId12"/>
    <p:sldLayoutId id="2147486681" r:id="rId13"/>
    <p:sldLayoutId id="2147486657" r:id="rId14"/>
    <p:sldLayoutId id="2147486621" r:id="rId15"/>
    <p:sldLayoutId id="2147486682" r:id="rId16"/>
    <p:sldLayoutId id="2147486658" r:id="rId17"/>
    <p:sldLayoutId id="2147486622" r:id="rId18"/>
    <p:sldLayoutId id="2147486683" r:id="rId19"/>
    <p:sldLayoutId id="2147486659" r:id="rId20"/>
    <p:sldLayoutId id="2147486623" r:id="rId21"/>
    <p:sldLayoutId id="2147486625" r:id="rId22"/>
    <p:sldLayoutId id="2147486684" r:id="rId23"/>
    <p:sldLayoutId id="2147486669" r:id="rId24"/>
    <p:sldLayoutId id="2147486660" r:id="rId25"/>
    <p:sldLayoutId id="2147486648" r:id="rId26"/>
    <p:sldLayoutId id="2147486685" r:id="rId27"/>
    <p:sldLayoutId id="2147486670" r:id="rId28"/>
    <p:sldLayoutId id="2147486661" r:id="rId29"/>
    <p:sldLayoutId id="2147486651" r:id="rId30"/>
    <p:sldLayoutId id="2147486686" r:id="rId31"/>
    <p:sldLayoutId id="2147486671" r:id="rId32"/>
    <p:sldLayoutId id="2147486662" r:id="rId33"/>
    <p:sldLayoutId id="2147486627" r:id="rId34"/>
    <p:sldLayoutId id="2147486687" r:id="rId35"/>
    <p:sldLayoutId id="2147486663" r:id="rId36"/>
    <p:sldLayoutId id="2147486629" r:id="rId37"/>
    <p:sldLayoutId id="2147486688" r:id="rId38"/>
    <p:sldLayoutId id="2147486672" r:id="rId39"/>
    <p:sldLayoutId id="2147486664" r:id="rId40"/>
    <p:sldLayoutId id="2147486630" r:id="rId41"/>
    <p:sldLayoutId id="2147486689" r:id="rId42"/>
    <p:sldLayoutId id="2147486673" r:id="rId43"/>
    <p:sldLayoutId id="2147486665" r:id="rId44"/>
    <p:sldLayoutId id="2147486639" r:id="rId45"/>
    <p:sldLayoutId id="2147486690" r:id="rId46"/>
    <p:sldLayoutId id="2147486674" r:id="rId47"/>
    <p:sldLayoutId id="2147486666" r:id="rId48"/>
    <p:sldLayoutId id="2147486644" r:id="rId49"/>
    <p:sldLayoutId id="2147486647" r:id="rId50"/>
    <p:sldLayoutId id="2147486642" r:id="rId51"/>
    <p:sldLayoutId id="2147486691" r:id="rId52"/>
    <p:sldLayoutId id="2147486675" r:id="rId53"/>
    <p:sldLayoutId id="2147486667" r:id="rId54"/>
    <p:sldLayoutId id="2147486646" r:id="rId55"/>
    <p:sldLayoutId id="2147486692" r:id="rId56"/>
    <p:sldLayoutId id="2147486668" r:id="rId57"/>
    <p:sldLayoutId id="2147486676" r:id="rId58"/>
    <p:sldLayoutId id="2147486643" r:id="rId59"/>
    <p:sldLayoutId id="2147486693" r:id="rId60"/>
    <p:sldLayoutId id="2147486694" r:id="rId61"/>
  </p:sldLayoutIdLst>
  <p:hf hdr="0" ftr="0" dt="0"/>
  <p:txStyles>
    <p:titleStyle>
      <a:lvl1pPr algn="l" defTabSz="609570" rtl="0" eaLnBrk="1" latinLnBrk="0" hangingPunct="1">
        <a:lnSpc>
          <a:spcPct val="90000"/>
        </a:lnSpc>
        <a:spcBef>
          <a:spcPct val="0"/>
        </a:spcBef>
        <a:buNone/>
        <a:defRPr sz="2800" kern="1200" baseline="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</p:titleStyle>
    <p:bodyStyle>
      <a:lvl1pPr marL="0" indent="0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None/>
        <a:defRPr sz="1800" kern="1200" baseline="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  <a:lvl2pPr marL="230706" indent="-230706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Char char="–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2pPr>
      <a:lvl3pPr marL="529140" indent="-230706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3pPr>
      <a:lvl4pPr marL="833926" indent="-224356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Char char="–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4pPr>
      <a:lvl5pPr marL="1070980" indent="-230706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Char char="»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5pPr>
      <a:lvl6pPr marL="3352632" indent="-304784" algn="l" defTabSz="609570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202" indent="-304784" algn="l" defTabSz="609570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772" indent="-304784" algn="l" defTabSz="609570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341" indent="-304784" algn="l" defTabSz="609570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7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4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09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7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4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41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987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557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55EEED69-B410-4A87-803F-F1756018ADA1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4DA4F634-49BD-E2B3-DD05-79677334A42D}"/>
              </a:ext>
            </a:extLst>
          </p:cNvPr>
          <p:cNvPicPr>
            <a:picLocks noChangeAspect="1"/>
          </p:cNvPicPr>
          <p:nvPr userDrawn="1"/>
        </p:nvPicPr>
        <p:blipFill>
          <a:blip r:embed="rId21"/>
          <a:stretch>
            <a:fillRect/>
          </a:stretch>
        </p:blipFill>
        <p:spPr>
          <a:xfrm>
            <a:off x="10091698" y="6424295"/>
            <a:ext cx="1918213" cy="410209"/>
          </a:xfrm>
          <a:prstGeom prst="rect">
            <a:avLst/>
          </a:prstGeom>
        </p:spPr>
      </p:pic>
      <p:pic>
        <p:nvPicPr>
          <p:cNvPr id="13" name="Picture 12" descr="A white logo with a tower and a maple leaf&#10;&#10;Description automatically generated">
            <a:extLst>
              <a:ext uri="{FF2B5EF4-FFF2-40B4-BE49-F238E27FC236}">
                <a16:creationId xmlns:a16="http://schemas.microsoft.com/office/drawing/2014/main" id="{06852321-FFB0-DA05-42B8-FA31398633CA}"/>
              </a:ext>
            </a:extLst>
          </p:cNvPr>
          <p:cNvPicPr>
            <a:picLocks noChangeAspect="1"/>
          </p:cNvPicPr>
          <p:nvPr userDrawn="1"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89" y="6386707"/>
            <a:ext cx="1083242" cy="447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9484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696" r:id="rId1"/>
    <p:sldLayoutId id="2147486697" r:id="rId2"/>
    <p:sldLayoutId id="2147486698" r:id="rId3"/>
    <p:sldLayoutId id="2147486699" r:id="rId4"/>
    <p:sldLayoutId id="2147486700" r:id="rId5"/>
    <p:sldLayoutId id="2147486701" r:id="rId6"/>
    <p:sldLayoutId id="2147486702" r:id="rId7"/>
    <p:sldLayoutId id="2147486703" r:id="rId8"/>
    <p:sldLayoutId id="2147486704" r:id="rId9"/>
    <p:sldLayoutId id="2147486705" r:id="rId10"/>
    <p:sldLayoutId id="2147486706" r:id="rId11"/>
    <p:sldLayoutId id="2147486707" r:id="rId12"/>
    <p:sldLayoutId id="2147486708" r:id="rId13"/>
    <p:sldLayoutId id="2147486709" r:id="rId14"/>
    <p:sldLayoutId id="2147486710" r:id="rId15"/>
    <p:sldLayoutId id="2147486711" r:id="rId16"/>
    <p:sldLayoutId id="2147486712" r:id="rId17"/>
    <p:sldLayoutId id="2147486713" r:id="rId18"/>
    <p:sldLayoutId id="2147486714" r:id="rId19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55EEED69-B410-4A87-803F-F1756018ADA1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4DA4F634-49BD-E2B3-DD05-79677334A42D}"/>
              </a:ext>
            </a:extLst>
          </p:cNvPr>
          <p:cNvPicPr>
            <a:picLocks noChangeAspect="1"/>
          </p:cNvPicPr>
          <p:nvPr userDrawn="1"/>
        </p:nvPicPr>
        <p:blipFill>
          <a:blip r:embed="rId21"/>
          <a:stretch>
            <a:fillRect/>
          </a:stretch>
        </p:blipFill>
        <p:spPr>
          <a:xfrm>
            <a:off x="10091698" y="6424295"/>
            <a:ext cx="1918213" cy="410209"/>
          </a:xfrm>
          <a:prstGeom prst="rect">
            <a:avLst/>
          </a:prstGeom>
        </p:spPr>
      </p:pic>
      <p:pic>
        <p:nvPicPr>
          <p:cNvPr id="13" name="Picture 12" descr="A white logo with a tower and a maple leaf&#10;&#10;Description automatically generated">
            <a:extLst>
              <a:ext uri="{FF2B5EF4-FFF2-40B4-BE49-F238E27FC236}">
                <a16:creationId xmlns:a16="http://schemas.microsoft.com/office/drawing/2014/main" id="{06852321-FFB0-DA05-42B8-FA31398633CA}"/>
              </a:ext>
            </a:extLst>
          </p:cNvPr>
          <p:cNvPicPr>
            <a:picLocks noChangeAspect="1"/>
          </p:cNvPicPr>
          <p:nvPr userDrawn="1"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89" y="6386707"/>
            <a:ext cx="1083242" cy="447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464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716" r:id="rId1"/>
    <p:sldLayoutId id="2147486717" r:id="rId2"/>
    <p:sldLayoutId id="2147486718" r:id="rId3"/>
    <p:sldLayoutId id="2147486719" r:id="rId4"/>
    <p:sldLayoutId id="2147486720" r:id="rId5"/>
    <p:sldLayoutId id="2147486721" r:id="rId6"/>
    <p:sldLayoutId id="2147486722" r:id="rId7"/>
    <p:sldLayoutId id="2147486723" r:id="rId8"/>
    <p:sldLayoutId id="2147486724" r:id="rId9"/>
    <p:sldLayoutId id="2147486725" r:id="rId10"/>
    <p:sldLayoutId id="2147486726" r:id="rId11"/>
    <p:sldLayoutId id="2147486727" r:id="rId12"/>
    <p:sldLayoutId id="2147486728" r:id="rId13"/>
    <p:sldLayoutId id="2147486729" r:id="rId14"/>
    <p:sldLayoutId id="2147486730" r:id="rId15"/>
    <p:sldLayoutId id="2147486731" r:id="rId16"/>
    <p:sldLayoutId id="2147486732" r:id="rId17"/>
    <p:sldLayoutId id="2147486733" r:id="rId18"/>
    <p:sldLayoutId id="2147486734" r:id="rId19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sanjula.ganepola@ibm.com" TargetMode="External"/><Relationship Id="rId2" Type="http://schemas.openxmlformats.org/officeDocument/2006/relationships/hyperlink" Target="mailto:jonathan.zak@ibm.com" TargetMode="External"/><Relationship Id="rId1" Type="http://schemas.openxmlformats.org/officeDocument/2006/relationships/slideLayout" Target="../slideLayouts/slideLayout6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mapepire-ibmi.github.io/guides/sysadmin/" TargetMode="Externa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eidengroup.com/2022/05/04/simplify-with-subsystems/" TargetMode="External"/><Relationship Id="rId2" Type="http://schemas.openxmlformats.org/officeDocument/2006/relationships/hyperlink" Target="https://www.ibm.com/support/pages/setting-limitations-resources-used-qzdasoinit-prestart-jobs" TargetMode="Externa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s://www.ibm.com/docs/en/i/7.4?topic=jobs-tuning-prestart-job-entries" TargetMode="Externa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sv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3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0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0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0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0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0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hyperlink" Target="https://mapepire-ibmi.github.io/reference/maintenance/referencearchitecture/" TargetMode="External"/><Relationship Id="rId1" Type="http://schemas.openxmlformats.org/officeDocument/2006/relationships/slideLayout" Target="../slideLayouts/slideLayout10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0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0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Mapepire-IBMi/mapepire-python" TargetMode="External"/><Relationship Id="rId3" Type="http://schemas.openxmlformats.org/officeDocument/2006/relationships/hyperlink" Target="https://github.com/Mapepire-IBMi/mapepire-server" TargetMode="External"/><Relationship Id="rId7" Type="http://schemas.openxmlformats.org/officeDocument/2006/relationships/hyperlink" Target="https://central.sonatype.com/artifact/io.github.mapepire-ibmi/mapepire-sdk" TargetMode="External"/><Relationship Id="rId2" Type="http://schemas.openxmlformats.org/officeDocument/2006/relationships/hyperlink" Target="https://mapepire-ibmi.github.io/" TargetMode="External"/><Relationship Id="rId1" Type="http://schemas.openxmlformats.org/officeDocument/2006/relationships/slideLayout" Target="../slideLayouts/slideLayout16.xml"/><Relationship Id="rId6" Type="http://schemas.openxmlformats.org/officeDocument/2006/relationships/hyperlink" Target="https://github.com/Mapepire-IBMi/mapepire-java" TargetMode="External"/><Relationship Id="rId5" Type="http://schemas.openxmlformats.org/officeDocument/2006/relationships/hyperlink" Target="https://www.npmjs.com/package/@ibm/mapepire-js" TargetMode="External"/><Relationship Id="rId10" Type="http://schemas.openxmlformats.org/officeDocument/2006/relationships/hyperlink" Target="https://github.com/ThePrez/ServiceCommander-IBMi" TargetMode="External"/><Relationship Id="rId4" Type="http://schemas.openxmlformats.org/officeDocument/2006/relationships/hyperlink" Target="https://github.com/Mapepire-IBMi/mapepire-js" TargetMode="External"/><Relationship Id="rId9" Type="http://schemas.openxmlformats.org/officeDocument/2006/relationships/hyperlink" Target="https://pypi.org/project/mapepire-python/" TargetMode="Externa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hyperlink" Target="https://twitter.com/IBMSystems" TargetMode="External"/><Relationship Id="rId13" Type="http://schemas.openxmlformats.org/officeDocument/2006/relationships/hyperlink" Target="https://twitter.com/ITJungleNews" TargetMode="External"/><Relationship Id="rId3" Type="http://schemas.openxmlformats.org/officeDocument/2006/relationships/hyperlink" Target="https://www.ibm.com/it-infrastructure/us-en/resources/power/i-strategy-roadmap/" TargetMode="External"/><Relationship Id="rId7" Type="http://schemas.openxmlformats.org/officeDocument/2006/relationships/hyperlink" Target="https://www.fortra.com/resources/guides/ibm-i-marketplace-survey-results" TargetMode="External"/><Relationship Id="rId12" Type="http://schemas.openxmlformats.org/officeDocument/2006/relationships/hyperlink" Target="https://twitter.com/IBMimag" TargetMode="External"/><Relationship Id="rId2" Type="http://schemas.openxmlformats.org/officeDocument/2006/relationships/hyperlink" Target="https://www.ibm.com/it-infrastructure/power/os/ibm-i" TargetMode="External"/><Relationship Id="rId16" Type="http://schemas.openxmlformats.org/officeDocument/2006/relationships/image" Target="../media/image70.png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-01.ibm.com/support/docview.wss?uid=nas8N1022087" TargetMode="External"/><Relationship Id="rId11" Type="http://schemas.openxmlformats.org/officeDocument/2006/relationships/hyperlink" Target="https://twitter.com/IBMSystemsISVs" TargetMode="External"/><Relationship Id="rId5" Type="http://schemas.openxmlformats.org/officeDocument/2006/relationships/hyperlink" Target="https://www.ibm.com/support/lifecycle/" TargetMode="External"/><Relationship Id="rId15" Type="http://schemas.openxmlformats.org/officeDocument/2006/relationships/hyperlink" Target="https://twitter.com/SiDforIBMi" TargetMode="External"/><Relationship Id="rId10" Type="http://schemas.openxmlformats.org/officeDocument/2006/relationships/hyperlink" Target="https://twitter.com/IBMChampions" TargetMode="External"/><Relationship Id="rId4" Type="http://schemas.openxmlformats.org/officeDocument/2006/relationships/hyperlink" Target="https://www.ibm.com/it-infrastructure/us-en/resources/power/ibm-i-customer-stories/" TargetMode="External"/><Relationship Id="rId9" Type="http://schemas.openxmlformats.org/officeDocument/2006/relationships/hyperlink" Target="https://twitter.com/COMMONug" TargetMode="External"/><Relationship Id="rId14" Type="http://schemas.openxmlformats.org/officeDocument/2006/relationships/hyperlink" Target="https://twitter.com/SAPonIBMi" TargetMode="Externa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83B8FA5-CBD7-A09C-3FC6-6691DEB5070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300" dirty="0"/>
              <a:t>Forget ODBC!</a:t>
            </a:r>
            <a:br>
              <a:rPr lang="en-US" sz="5300" dirty="0"/>
            </a:br>
            <a:r>
              <a:rPr lang="en-US" sz="5300" dirty="0"/>
              <a:t>Here’s a New Db2 Connector</a:t>
            </a:r>
          </a:p>
        </p:txBody>
      </p:sp>
      <p:sp>
        <p:nvSpPr>
          <p:cNvPr id="2" name="Subtitle 4">
            <a:extLst>
              <a:ext uri="{FF2B5EF4-FFF2-40B4-BE49-F238E27FC236}">
                <a16:creationId xmlns:a16="http://schemas.microsoft.com/office/drawing/2014/main" id="{F1FDEAF7-9AEA-FD8B-0EF2-068D5DDADB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68041" y="4455619"/>
            <a:ext cx="6590409" cy="1643429"/>
          </a:xfrm>
        </p:spPr>
        <p:txBody>
          <a:bodyPr>
            <a:noAutofit/>
          </a:bodyPr>
          <a:lstStyle/>
          <a:p>
            <a:pPr marL="0" marR="0" lvl="0" indent="0" algn="l" defTabSz="60957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 panose="020B0604020202020204" pitchFamily="34" charset="0"/>
              </a:rPr>
              <a:t>Jonathan Zak, IBM</a:t>
            </a:r>
          </a:p>
          <a:p>
            <a:pPr marL="0" marR="0" lvl="0" indent="0" algn="l" defTabSz="60957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 panose="020B0604020202020204" pitchFamily="34" charset="0"/>
              </a:rPr>
              <a:t>Software Developer</a:t>
            </a:r>
          </a:p>
          <a:p>
            <a:pPr marL="0" marR="0" lvl="0" indent="0" algn="l" defTabSz="60957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 panose="020B0604020202020204" pitchFamily="34" charset="0"/>
                <a:hlinkClick r:id="rId2"/>
              </a:rPr>
              <a:t>jonathan.zak@ibm.com</a:t>
            </a:r>
            <a:endParaRPr kumimoji="0" lang="en-US" sz="130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Arial" panose="020B0604020202020204" pitchFamily="34" charset="0"/>
            </a:endParaRPr>
          </a:p>
          <a:p>
            <a:pPr marL="0" marR="0" lvl="0" indent="0" algn="l" defTabSz="60957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Arial" panose="020B0604020202020204" pitchFamily="34" charset="0"/>
            </a:endParaRPr>
          </a:p>
          <a:p>
            <a:pPr marL="0" marR="0" lvl="0" indent="0" algn="l" defTabSz="60957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 panose="020B0604020202020204" pitchFamily="34" charset="0"/>
              </a:rPr>
              <a:t>Sanjula Ganepola, IBM</a:t>
            </a:r>
          </a:p>
          <a:p>
            <a:pPr marL="0" marR="0" lvl="0" indent="0" algn="l" defTabSz="60957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 panose="020B0604020202020204" pitchFamily="34" charset="0"/>
              </a:rPr>
              <a:t>Software Developer</a:t>
            </a:r>
          </a:p>
          <a:p>
            <a:pPr marL="0" marR="0" lvl="0" indent="0" algn="l" defTabSz="60957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 panose="020B0604020202020204" pitchFamily="34" charset="0"/>
                <a:hlinkClick r:id="rId3"/>
              </a:rPr>
              <a:t>sanjula.ganepola@ibm.com</a:t>
            </a:r>
            <a:endParaRPr lang="en-US" sz="13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5A423AA-9050-AC15-58A5-034DAE628A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EED69-B410-4A87-803F-F1756018ADA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9228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826D96-9BF5-8AD3-1F3C-E84C3DCADE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0BE6F14-FF48-0F4F-A8AA-2E3F25371E4A}" type="slidenum">
              <a:rPr lang="en-US" smtClean="0"/>
              <a:pPr>
                <a:spcAft>
                  <a:spcPts val="600"/>
                </a:spcAft>
              </a:pPr>
              <a:t>10</a:t>
            </a:fld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30947D3-6AC0-8574-ECC8-E803CF82EF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1446" y="805985"/>
            <a:ext cx="10609107" cy="5437167"/>
          </a:xfrm>
          <a:prstGeom prst="rect">
            <a:avLst/>
          </a:prstGeom>
          <a:noFill/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C027C37A-D55F-47C8-EF05-4526FFEEFFFE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CA" b="1" dirty="0">
                <a:latin typeface="+mj-lt"/>
              </a:rPr>
              <a:t>Some performance comparisons</a:t>
            </a:r>
          </a:p>
        </p:txBody>
      </p:sp>
    </p:spTree>
    <p:extLst>
      <p:ext uri="{BB962C8B-B14F-4D97-AF65-F5344CB8AC3E}">
        <p14:creationId xmlns:p14="http://schemas.microsoft.com/office/powerpoint/2010/main" val="2021973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826D96-9BF5-8AD3-1F3C-E84C3DCADE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0BE6F14-FF48-0F4F-A8AA-2E3F25371E4A}" type="slidenum">
              <a:rPr lang="en-US" smtClean="0"/>
              <a:pPr>
                <a:spcAft>
                  <a:spcPts val="600"/>
                </a:spcAft>
              </a:pPr>
              <a:t>11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9296E4-ABD7-FC9D-4580-056ACEF944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292" y="793144"/>
            <a:ext cx="10757415" cy="546285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650482DB-BA0D-9C64-28DE-74C4A00B97A9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CA" b="1" dirty="0">
                <a:latin typeface="+mj-lt"/>
              </a:rPr>
              <a:t>Some performance comparisons</a:t>
            </a:r>
          </a:p>
        </p:txBody>
      </p:sp>
    </p:spTree>
    <p:extLst>
      <p:ext uri="{BB962C8B-B14F-4D97-AF65-F5344CB8AC3E}">
        <p14:creationId xmlns:p14="http://schemas.microsoft.com/office/powerpoint/2010/main" val="827808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7C61A5D-EB8F-8EB4-5356-C7AA1C71DD7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2D32B0-00AB-835F-35F7-AB5BA883B0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91440" tIns="45720" rIns="91440" bIns="45720" anchor="t">
            <a:no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+mj-lt"/>
              </a:rPr>
              <a:t>Log into DCM</a:t>
            </a:r>
            <a:endParaRPr lang="en-US" dirty="0">
              <a:latin typeface="+mj-lt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+mj-lt"/>
              </a:rPr>
              <a:t>Create a local certificate authority (CA) store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+mj-lt"/>
              </a:rPr>
              <a:t>Create a local CA certificate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+mj-lt"/>
              </a:rPr>
              <a:t>Record the value of the auto created CA label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+mj-lt"/>
              </a:rPr>
              <a:t>Create the *SYSTEM certificate store (if needed)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+mj-lt"/>
              </a:rPr>
              <a:t>Create a new server certificate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+mj-lt"/>
              </a:rPr>
              <a:t>Sign the server certificate with your local CA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+mj-lt"/>
              </a:rPr>
              <a:t>Assign new server certificate to host server applications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+mj-lt"/>
              </a:rPr>
              <a:t>Restart Host Servers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+mj-lt"/>
              </a:rPr>
              <a:t>On client, download the server's certificate authority to a local trust store (or configure TLS to ignore completely)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42D7BB5-CC57-A2D1-65B8-71D8E1C3D6E2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latin typeface="+mj-lt"/>
              </a:rPr>
              <a:t>How to encrypt data with JDBC/ODBC</a:t>
            </a:r>
          </a:p>
        </p:txBody>
      </p:sp>
    </p:spTree>
    <p:extLst>
      <p:ext uri="{BB962C8B-B14F-4D97-AF65-F5344CB8AC3E}">
        <p14:creationId xmlns:p14="http://schemas.microsoft.com/office/powerpoint/2010/main" val="35113302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7C61A5D-EB8F-8EB4-5356-C7AA1C71DD7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EE7009E-8D21-E592-3946-4A5B932906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8385" y="1745039"/>
            <a:ext cx="10972800" cy="3413760"/>
          </a:xfrm>
        </p:spPr>
      </p:pic>
      <p:sp>
        <p:nvSpPr>
          <p:cNvPr id="4" name="Title 4">
            <a:extLst>
              <a:ext uri="{FF2B5EF4-FFF2-40B4-BE49-F238E27FC236}">
                <a16:creationId xmlns:a16="http://schemas.microsoft.com/office/drawing/2014/main" id="{2035BDDD-70E0-EB5E-770D-CFA51EF6B8DE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latin typeface="+mj-lt"/>
              </a:rPr>
              <a:t>How to encrypt data with Mapepire?</a:t>
            </a:r>
          </a:p>
        </p:txBody>
      </p:sp>
    </p:spTree>
    <p:extLst>
      <p:ext uri="{BB962C8B-B14F-4D97-AF65-F5344CB8AC3E}">
        <p14:creationId xmlns:p14="http://schemas.microsoft.com/office/powerpoint/2010/main" val="30528471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7C61A5D-EB8F-8EB4-5356-C7AA1C71DD7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4C4572C-BD72-71DC-ABD4-957B432660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1692" y="844109"/>
            <a:ext cx="10972800" cy="5774078"/>
          </a:xfrm>
        </p:spPr>
        <p:txBody>
          <a:bodyPr lIns="91440" tIns="45720" rIns="91440" bIns="45720" anchor="t">
            <a:no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1670FF"/>
                </a:solidFill>
                <a:latin typeface="+mj-lt"/>
              </a:rPr>
              <a:t>Option 1: Custom certificate</a:t>
            </a:r>
          </a:p>
          <a:p>
            <a:r>
              <a:rPr lang="en-US" dirty="0">
                <a:latin typeface="+mj-lt"/>
              </a:rPr>
              <a:t>Admin explicitly defined a custom certificate by configuring a certificate store:</a:t>
            </a:r>
          </a:p>
          <a:p>
            <a:pPr lvl="1"/>
            <a:r>
              <a:rPr lang="en-US" dirty="0">
                <a:latin typeface="+mj-lt"/>
              </a:rPr>
              <a:t>File name: </a:t>
            </a:r>
            <a:r>
              <a:rPr lang="fr-F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fr-FR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QOpenSys</a:t>
            </a:r>
            <a:r>
              <a:rPr lang="fr-F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fr-FR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etc</a:t>
            </a:r>
            <a:r>
              <a:rPr lang="fr-F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fr-FR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mapepire</a:t>
            </a:r>
            <a:r>
              <a:rPr lang="fr-F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/cert/</a:t>
            </a:r>
            <a:r>
              <a:rPr lang="fr-FR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server.jks</a:t>
            </a:r>
            <a:endParaRPr lang="en-US" dirty="0">
              <a:latin typeface="+mj-lt"/>
            </a:endParaRPr>
          </a:p>
          <a:p>
            <a:pPr lvl="1"/>
            <a:r>
              <a:rPr lang="en-US" dirty="0">
                <a:latin typeface="+mj-lt"/>
              </a:rPr>
              <a:t>Format: </a:t>
            </a:r>
            <a:r>
              <a:rPr lang="en-CA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JKS</a:t>
            </a:r>
            <a:endParaRPr lang="en-CA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lvl="1"/>
            <a:r>
              <a:rPr lang="en-US" dirty="0">
                <a:latin typeface="+mj-lt"/>
              </a:rPr>
              <a:t>Store Password: </a:t>
            </a:r>
            <a:r>
              <a:rPr lang="en-CA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mapepire</a:t>
            </a:r>
            <a:endParaRPr lang="en-CA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lvl="1"/>
            <a:r>
              <a:rPr lang="en-US" dirty="0">
                <a:latin typeface="+mj-lt"/>
              </a:rPr>
              <a:t>Key Password: </a:t>
            </a:r>
            <a:r>
              <a:rPr lang="en-CA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mapepire</a:t>
            </a:r>
            <a:endParaRPr lang="en-CA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lvl="1"/>
            <a:r>
              <a:rPr lang="en-US" dirty="0">
                <a:latin typeface="+mj-lt"/>
              </a:rPr>
              <a:t>Certificate Alias: </a:t>
            </a:r>
            <a:r>
              <a:rPr lang="en-CA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mapepire</a:t>
            </a:r>
            <a:endParaRPr lang="en-CA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dirty="0">
                <a:latin typeface="+mj-lt"/>
              </a:rPr>
              <a:t>Check out documentation for full instructions: </a:t>
            </a:r>
            <a:r>
              <a:rPr lang="en-US" dirty="0">
                <a:latin typeface="+mj-lt"/>
                <a:hlinkClick r:id="rId2"/>
              </a:rPr>
              <a:t>https://mapepire-ibmi.github.io/guides/sysadmin/</a:t>
            </a:r>
            <a:endParaRPr lang="en-US" dirty="0">
              <a:latin typeface="+mj-lt"/>
            </a:endParaRPr>
          </a:p>
          <a:p>
            <a:pPr marL="0" indent="0">
              <a:buNone/>
            </a:pPr>
            <a:endParaRPr lang="en-US" dirty="0">
              <a:solidFill>
                <a:srgbClr val="1670FF"/>
              </a:solidFill>
              <a:latin typeface="+mj-lt"/>
            </a:endParaRPr>
          </a:p>
          <a:p>
            <a:pPr marL="0" indent="0">
              <a:buNone/>
            </a:pPr>
            <a:r>
              <a:rPr lang="en-US" dirty="0">
                <a:solidFill>
                  <a:srgbClr val="1670FF"/>
                </a:solidFill>
                <a:latin typeface="+mj-lt"/>
              </a:rPr>
              <a:t>Option 2: Let's Encrypt</a:t>
            </a:r>
          </a:p>
          <a:p>
            <a:r>
              <a:rPr lang="en-US" dirty="0">
                <a:latin typeface="+mj-lt"/>
              </a:rPr>
              <a:t>Use Let's Encrypt (ex. generated by </a:t>
            </a:r>
            <a:r>
              <a:rPr lang="en-US" dirty="0" err="1">
                <a:latin typeface="+mj-lt"/>
              </a:rPr>
              <a:t>CertBot</a:t>
            </a:r>
            <a:r>
              <a:rPr lang="en-US" dirty="0">
                <a:latin typeface="+mj-lt"/>
              </a:rPr>
              <a:t>)</a:t>
            </a:r>
          </a:p>
          <a:p>
            <a:r>
              <a:rPr lang="en-US" dirty="0">
                <a:latin typeface="+mj-lt"/>
              </a:rPr>
              <a:t>Mapepire server will automatically use it as the server certificate</a:t>
            </a:r>
          </a:p>
          <a:p>
            <a:r>
              <a:rPr lang="en-US" dirty="0">
                <a:latin typeface="+mj-lt"/>
              </a:rPr>
              <a:t>Certificate must exist in the following location used by </a:t>
            </a:r>
            <a:r>
              <a:rPr lang="en-US" dirty="0" err="1">
                <a:latin typeface="+mj-lt"/>
              </a:rPr>
              <a:t>CertBot</a:t>
            </a:r>
            <a:r>
              <a:rPr lang="en-US" dirty="0">
                <a:latin typeface="+mj-lt"/>
              </a:rPr>
              <a:t>: </a:t>
            </a:r>
            <a:r>
              <a:rPr lang="en-CA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CA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etc</a:t>
            </a:r>
            <a:r>
              <a:rPr lang="en-CA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CA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letsencrypt</a:t>
            </a:r>
            <a:r>
              <a:rPr lang="en-CA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/live/&lt;hostname&gt;</a:t>
            </a:r>
          </a:p>
          <a:p>
            <a:endParaRPr lang="en-CA" dirty="0">
              <a:solidFill>
                <a:srgbClr val="A31515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1670FF"/>
                </a:solidFill>
                <a:latin typeface="+mj-lt"/>
              </a:rPr>
              <a:t>Option 3: Self-signed certificate</a:t>
            </a:r>
          </a:p>
          <a:p>
            <a:r>
              <a:rPr lang="en-US" dirty="0">
                <a:latin typeface="+mj-lt"/>
              </a:rPr>
              <a:t>If no certificate, the server automatically generates its own self-signed certificate</a:t>
            </a: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958DFB0B-FF20-251F-E6DB-24DA11248C70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latin typeface="+mj-lt"/>
              </a:rPr>
              <a:t>How does Mapepire make it so easy?</a:t>
            </a:r>
          </a:p>
        </p:txBody>
      </p:sp>
    </p:spTree>
    <p:extLst>
      <p:ext uri="{BB962C8B-B14F-4D97-AF65-F5344CB8AC3E}">
        <p14:creationId xmlns:p14="http://schemas.microsoft.com/office/powerpoint/2010/main" val="34489101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7C61A5D-EB8F-8EB4-5356-C7AA1C71DD7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37D288C-EB54-CBB1-B706-96F73A4C05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4939" y="1713211"/>
            <a:ext cx="11716438" cy="3784969"/>
          </a:xfrm>
        </p:spPr>
      </p:pic>
      <p:sp>
        <p:nvSpPr>
          <p:cNvPr id="4" name="Title 4">
            <a:extLst>
              <a:ext uri="{FF2B5EF4-FFF2-40B4-BE49-F238E27FC236}">
                <a16:creationId xmlns:a16="http://schemas.microsoft.com/office/drawing/2014/main" id="{543934F6-0A33-804E-628A-7136491699C8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CA" b="1" dirty="0">
                <a:latin typeface="+mj-lt"/>
              </a:rPr>
              <a:t>What does TLS provide?</a:t>
            </a:r>
          </a:p>
        </p:txBody>
      </p:sp>
    </p:spTree>
    <p:extLst>
      <p:ext uri="{BB962C8B-B14F-4D97-AF65-F5344CB8AC3E}">
        <p14:creationId xmlns:p14="http://schemas.microsoft.com/office/powerpoint/2010/main" val="21428264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7C61A5D-EB8F-8EB4-5356-C7AA1C71DD7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B8C479E-513E-C93E-37CF-BF4EA4A7A3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91440" tIns="45720" rIns="91440" bIns="45720" anchor="t">
            <a:noAutofit/>
          </a:bodyPr>
          <a:lstStyle/>
          <a:p>
            <a:r>
              <a:rPr lang="en-US" sz="2000" dirty="0">
                <a:solidFill>
                  <a:srgbClr val="1670FF"/>
                </a:solidFill>
                <a:latin typeface="+mj-lt"/>
              </a:rPr>
              <a:t>Mapepire is an interface in front of </a:t>
            </a:r>
            <a:r>
              <a:rPr lang="en-US" sz="2000" dirty="0" err="1">
                <a:solidFill>
                  <a:srgbClr val="1670FF"/>
                </a:solidFill>
                <a:latin typeface="+mj-lt"/>
              </a:rPr>
              <a:t>JTOpen</a:t>
            </a:r>
            <a:r>
              <a:rPr lang="en-US" sz="2000" dirty="0">
                <a:solidFill>
                  <a:srgbClr val="1670FF"/>
                </a:solidFill>
                <a:latin typeface="+mj-lt"/>
              </a:rPr>
              <a:t> and JDBC</a:t>
            </a:r>
          </a:p>
          <a:p>
            <a:endParaRPr lang="en-US" sz="2000" dirty="0">
              <a:latin typeface="+mj-lt"/>
            </a:endParaRPr>
          </a:p>
          <a:p>
            <a:r>
              <a:rPr lang="en-US" sz="2000" dirty="0">
                <a:latin typeface="+mj-lt"/>
              </a:rPr>
              <a:t>Mapepire utilizes QZDASOINIT or, more likely, QZDASSINIT (S = "secure") jobs</a:t>
            </a:r>
          </a:p>
          <a:p>
            <a:endParaRPr lang="en-US" sz="2000" dirty="0">
              <a:latin typeface="+mj-lt"/>
            </a:endParaRPr>
          </a:p>
          <a:p>
            <a:r>
              <a:rPr lang="en-US" sz="2000" dirty="0">
                <a:latin typeface="+mj-lt"/>
              </a:rPr>
              <a:t>All considerations for ODBC/JDBC server job scalability and security still apply</a:t>
            </a:r>
          </a:p>
          <a:p>
            <a:pPr lvl="1"/>
            <a:r>
              <a:rPr lang="en-US" sz="2000" dirty="0">
                <a:latin typeface="+mj-lt"/>
              </a:rPr>
              <a:t>Object authority still applies</a:t>
            </a:r>
          </a:p>
          <a:p>
            <a:pPr lvl="1"/>
            <a:r>
              <a:rPr lang="en-US" sz="2000" dirty="0">
                <a:latin typeface="+mj-lt"/>
              </a:rPr>
              <a:t>Any ODBC/JDBC exit points will still work to control traffic and access</a:t>
            </a: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1DA3F96C-814A-FB30-3B52-ED60EB439018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CA" b="1" dirty="0">
                <a:latin typeface="+mj-lt"/>
              </a:rPr>
              <a:t>Mapepire's back-end is JDBC</a:t>
            </a:r>
          </a:p>
        </p:txBody>
      </p:sp>
    </p:spTree>
    <p:extLst>
      <p:ext uri="{BB962C8B-B14F-4D97-AF65-F5344CB8AC3E}">
        <p14:creationId xmlns:p14="http://schemas.microsoft.com/office/powerpoint/2010/main" val="41590406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7C61A5D-EB8F-8EB4-5356-C7AA1C71DD7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B8C479E-513E-C93E-37CF-BF4EA4A7A3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91440" tIns="45720" rIns="91440" bIns="45720" anchor="t">
            <a:noAutofit/>
          </a:bodyPr>
          <a:lstStyle/>
          <a:p>
            <a:r>
              <a:rPr lang="en-US" dirty="0">
                <a:latin typeface="+mj-lt"/>
              </a:rPr>
              <a:t>By default, all QZDASOINIT/ QZDASSINIT jobs run in QUSRWRK</a:t>
            </a:r>
          </a:p>
          <a:p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Questions:</a:t>
            </a:r>
          </a:p>
          <a:p>
            <a:pPr marL="740410" lvl="1"/>
            <a:r>
              <a:rPr lang="en-US" dirty="0">
                <a:latin typeface="+mj-lt"/>
              </a:rPr>
              <a:t> How to control out-of-control queries from query tools?</a:t>
            </a:r>
          </a:p>
          <a:p>
            <a:pPr marL="740410" lvl="1"/>
            <a:endParaRPr lang="en-US" dirty="0">
              <a:latin typeface="+mj-lt"/>
            </a:endParaRPr>
          </a:p>
          <a:p>
            <a:pPr marL="740410" lvl="1"/>
            <a:r>
              <a:rPr lang="en-US" dirty="0">
                <a:latin typeface="+mj-lt"/>
              </a:rPr>
              <a:t> How to know which application is using up resources?</a:t>
            </a:r>
          </a:p>
          <a:p>
            <a:pPr marL="740410" lvl="1"/>
            <a:endParaRPr lang="en-US" dirty="0">
              <a:latin typeface="+mj-lt"/>
            </a:endParaRPr>
          </a:p>
          <a:p>
            <a:pPr marL="740410" lvl="1"/>
            <a:r>
              <a:rPr lang="en-US" dirty="0">
                <a:latin typeface="+mj-lt"/>
              </a:rPr>
              <a:t> How to let critical users get the resources they need while not letting long queries take over the system?</a:t>
            </a:r>
          </a:p>
          <a:p>
            <a:pPr marL="740410" lvl="1"/>
            <a:endParaRPr lang="en-US" dirty="0">
              <a:latin typeface="+mj-lt"/>
            </a:endParaRPr>
          </a:p>
          <a:p>
            <a:pPr marL="740410" lvl="1"/>
            <a:r>
              <a:rPr lang="en-US" dirty="0">
                <a:latin typeface="+mj-lt"/>
              </a:rPr>
              <a:t> How to manage your JDBC jobs more effectively?</a:t>
            </a:r>
          </a:p>
          <a:p>
            <a:pPr marL="740410" lvl="1"/>
            <a:endParaRPr lang="en-US" dirty="0">
              <a:latin typeface="+mj-lt"/>
            </a:endParaRP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C27312EC-7E31-BEF1-F48F-5B88480DA399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latin typeface="+mj-lt"/>
              </a:rPr>
              <a:t>How to manage the JDBC workload?</a:t>
            </a:r>
          </a:p>
        </p:txBody>
      </p:sp>
    </p:spTree>
    <p:extLst>
      <p:ext uri="{BB962C8B-B14F-4D97-AF65-F5344CB8AC3E}">
        <p14:creationId xmlns:p14="http://schemas.microsoft.com/office/powerpoint/2010/main" val="22165098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7C61A5D-EB8F-8EB4-5356-C7AA1C71DD7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B8C479E-513E-C93E-37CF-BF4EA4A7A3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91440" tIns="45720" rIns="91440" bIns="45720" anchor="t">
            <a:noAutofit/>
          </a:bodyPr>
          <a:lstStyle/>
          <a:p>
            <a:r>
              <a:rPr lang="en-US" dirty="0">
                <a:latin typeface="+mj-lt"/>
              </a:rPr>
              <a:t>Configure your QZDASSINIT jobs to run in separate subsystems, based on your criteria</a:t>
            </a:r>
          </a:p>
          <a:p>
            <a:pPr lvl="1"/>
            <a:r>
              <a:rPr lang="en-US" dirty="0">
                <a:latin typeface="+mj-lt"/>
              </a:rPr>
              <a:t>JDBCSHOP</a:t>
            </a:r>
          </a:p>
          <a:p>
            <a:pPr lvl="1"/>
            <a:r>
              <a:rPr lang="en-US" dirty="0">
                <a:latin typeface="+mj-lt"/>
              </a:rPr>
              <a:t>JDBCADHOC</a:t>
            </a:r>
          </a:p>
          <a:p>
            <a:pPr lvl="1"/>
            <a:r>
              <a:rPr lang="en-US" dirty="0">
                <a:latin typeface="+mj-lt"/>
              </a:rPr>
              <a:t>JDBCNODE</a:t>
            </a:r>
          </a:p>
          <a:p>
            <a:pPr marL="0" indent="0">
              <a:buNone/>
            </a:pPr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Then performance "waits" can be aggregated by subsystem and you can configure memory, etc. per subsystem</a:t>
            </a:r>
          </a:p>
          <a:p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Easier troubleshooting as JDBC jobs from different applications will not interact</a:t>
            </a:r>
          </a:p>
          <a:p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Also limit with these techniques </a:t>
            </a:r>
            <a:r>
              <a:rPr lang="en-US" dirty="0">
                <a:latin typeface="+mj-lt"/>
                <a:hlinkClick r:id="rId2"/>
              </a:rPr>
              <a:t>https://www.ibm.com/support/pages/setting-limitations-resources-used-qzdasoinit-prestart-jobs</a:t>
            </a:r>
            <a:endParaRPr lang="en-US" dirty="0">
              <a:latin typeface="+mj-lt"/>
            </a:endParaRPr>
          </a:p>
          <a:p>
            <a:pPr marL="0" indent="0">
              <a:buNone/>
            </a:pPr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Details: </a:t>
            </a:r>
            <a:r>
              <a:rPr lang="en-US" dirty="0">
                <a:latin typeface="+mj-lt"/>
                <a:hlinkClick r:id="rId3"/>
              </a:rPr>
              <a:t>https://www.seidengroup.com/2022/05/04/simplify-with-subsystems/</a:t>
            </a:r>
            <a:endParaRPr lang="en-US" dirty="0">
              <a:latin typeface="+mj-lt"/>
            </a:endParaRP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C9B8C14E-5F63-258F-FC1F-D2BA5FC79978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latin typeface="+mj-lt"/>
              </a:rPr>
              <a:t>Separate jobs by application, user, etc.</a:t>
            </a:r>
          </a:p>
        </p:txBody>
      </p:sp>
    </p:spTree>
    <p:extLst>
      <p:ext uri="{BB962C8B-B14F-4D97-AF65-F5344CB8AC3E}">
        <p14:creationId xmlns:p14="http://schemas.microsoft.com/office/powerpoint/2010/main" val="21222292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1DDD191-D70E-3F30-568E-AD291F498D94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latin typeface="+mj-lt"/>
              </a:rPr>
              <a:t>Configure JDBC Prestart jobs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7C61A5D-EB8F-8EB4-5356-C7AA1C71DD7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B8C479E-513E-C93E-37CF-BF4EA4A7A3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774756"/>
            <a:ext cx="10972800" cy="5233840"/>
          </a:xfrm>
        </p:spPr>
        <p:txBody>
          <a:bodyPr lIns="91440" tIns="45720" rIns="91440" bIns="45720" anchor="t">
            <a:noAutofit/>
          </a:bodyPr>
          <a:lstStyle/>
          <a:p>
            <a:r>
              <a:rPr lang="en-US" dirty="0">
                <a:latin typeface="+mj-lt"/>
              </a:rPr>
              <a:t>Configure the right number of prestart jobs</a:t>
            </a:r>
          </a:p>
          <a:p>
            <a:pPr marL="511810" lvl="1" indent="0">
              <a:buNone/>
            </a:pPr>
            <a:r>
              <a:rPr lang="en-US" dirty="0">
                <a:latin typeface="+mj-lt"/>
              </a:rPr>
              <a:t>– ODBC/JDBC prestart jobs are QZDASO(S)INIT in QUSRWRK</a:t>
            </a:r>
            <a:br>
              <a:rPr lang="en-US" dirty="0">
                <a:latin typeface="+mj-lt"/>
              </a:rPr>
            </a:br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Check out your current configuration:</a:t>
            </a:r>
          </a:p>
          <a:p>
            <a:pPr marL="397510" lvl="1" indent="0">
              <a:buNone/>
            </a:pPr>
            <a:r>
              <a:rPr lang="en-US" dirty="0">
                <a:latin typeface="+mj-lt"/>
              </a:rPr>
              <a:t>– </a:t>
            </a:r>
            <a:r>
              <a:rPr lang="en-US" dirty="0">
                <a:solidFill>
                  <a:srgbClr val="1670FF"/>
                </a:solidFill>
                <a:latin typeface="+mj-lt"/>
              </a:rPr>
              <a:t>DSPSBSD SBSD(QUSRWRK)</a:t>
            </a:r>
          </a:p>
          <a:p>
            <a:pPr marL="397510" lvl="1" indent="0">
              <a:buNone/>
            </a:pPr>
            <a:r>
              <a:rPr lang="en-US" dirty="0">
                <a:latin typeface="+mj-lt"/>
              </a:rPr>
              <a:t>– Choose </a:t>
            </a:r>
            <a:r>
              <a:rPr lang="en-US" dirty="0">
                <a:solidFill>
                  <a:srgbClr val="1670FF"/>
                </a:solidFill>
                <a:latin typeface="+mj-lt"/>
              </a:rPr>
              <a:t>10</a:t>
            </a:r>
            <a:r>
              <a:rPr lang="en-US" dirty="0">
                <a:latin typeface="+mj-lt"/>
              </a:rPr>
              <a:t>, Prestart job entries</a:t>
            </a:r>
          </a:p>
          <a:p>
            <a:pPr marL="397510" lvl="1" indent="0">
              <a:buNone/>
            </a:pPr>
            <a:r>
              <a:rPr lang="en-US" dirty="0">
                <a:latin typeface="+mj-lt"/>
              </a:rPr>
              <a:t>– Type </a:t>
            </a:r>
            <a:r>
              <a:rPr lang="en-US" dirty="0">
                <a:solidFill>
                  <a:srgbClr val="1670FF"/>
                </a:solidFill>
                <a:latin typeface="+mj-lt"/>
              </a:rPr>
              <a:t>5</a:t>
            </a:r>
            <a:r>
              <a:rPr lang="en-US" dirty="0">
                <a:latin typeface="+mj-lt"/>
              </a:rPr>
              <a:t> next to QZDASOINIT</a:t>
            </a:r>
          </a:p>
          <a:p>
            <a:endParaRPr lang="en-US" dirty="0">
              <a:latin typeface="+mj-lt"/>
            </a:endParaRPr>
          </a:p>
          <a:p>
            <a:endParaRPr lang="en-US" dirty="0">
              <a:latin typeface="+mj-lt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81D9D7C-401F-7436-825E-A93816A255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5313" y="2892489"/>
            <a:ext cx="9001373" cy="361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8118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Agenda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CCBB2A-9653-B3A8-B8CF-E55B1670D8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CA" dirty="0">
                <a:latin typeface="+mj-lt"/>
              </a:rPr>
              <a:t>Mapepire Overview</a:t>
            </a:r>
          </a:p>
          <a:p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Architecture and Core Tenets</a:t>
            </a:r>
          </a:p>
          <a:p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Comparisons versus JDBC and ODBC</a:t>
            </a:r>
          </a:p>
          <a:p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Deep dive into Node.js client SDK</a:t>
            </a:r>
          </a:p>
          <a:p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Demo</a:t>
            </a:r>
          </a:p>
          <a:p>
            <a:endParaRPr lang="en-CA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A502871-AFD1-9F85-3859-D435936959B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3039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7C61A5D-EB8F-8EB4-5356-C7AA1C71DD7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B8C479E-513E-C93E-37CF-BF4EA4A7A3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758353"/>
            <a:ext cx="10972800" cy="5233840"/>
          </a:xfrm>
        </p:spPr>
        <p:txBody>
          <a:bodyPr lIns="91440" tIns="45720" rIns="91440" bIns="45720" anchor="t">
            <a:noAutofit/>
          </a:bodyPr>
          <a:lstStyle/>
          <a:p>
            <a:pPr marL="0" indent="0">
              <a:buNone/>
            </a:pPr>
            <a:r>
              <a:rPr lang="en-US" dirty="0">
                <a:latin typeface="+mj-lt"/>
              </a:rPr>
              <a:t>Low defaults</a:t>
            </a:r>
          </a:p>
          <a:p>
            <a:pPr indent="-285750"/>
            <a:r>
              <a:rPr lang="en-US" dirty="0">
                <a:latin typeface="+mj-lt"/>
              </a:rPr>
              <a:t>Initial jobs = 1, threshold = 1, additional jobs = 2</a:t>
            </a:r>
          </a:p>
          <a:p>
            <a:pPr indent="-285750"/>
            <a:endParaRPr lang="en-US" dirty="0">
              <a:latin typeface="+mj-lt"/>
            </a:endParaRPr>
          </a:p>
          <a:p>
            <a:pPr indent="-285750"/>
            <a:r>
              <a:rPr lang="en-US" dirty="0">
                <a:latin typeface="+mj-lt"/>
              </a:rPr>
              <a:t>Change as needed:</a:t>
            </a:r>
          </a:p>
          <a:p>
            <a:pPr indent="57150">
              <a:buNone/>
            </a:pPr>
            <a:r>
              <a:rPr lang="en-US" b="1" dirty="0">
                <a:solidFill>
                  <a:srgbClr val="1670FF"/>
                </a:solidFill>
                <a:latin typeface="+mj-lt"/>
              </a:rPr>
              <a:t>CHGPJE SBSD(QSYS/QUSRWRK) PGM(QSYS/QZDASOINIT)</a:t>
            </a:r>
            <a:endParaRPr lang="en-US" dirty="0">
              <a:solidFill>
                <a:srgbClr val="1670FF"/>
              </a:solidFill>
              <a:latin typeface="+mj-lt"/>
            </a:endParaRPr>
          </a:p>
          <a:p>
            <a:pPr indent="57150">
              <a:buNone/>
            </a:pPr>
            <a:r>
              <a:rPr lang="en-US" b="1" dirty="0">
                <a:solidFill>
                  <a:srgbClr val="1670FF"/>
                </a:solidFill>
                <a:latin typeface="+mj-lt"/>
              </a:rPr>
              <a:t>STRJOBS(*YES) INLJOBS(xx) THRESHOLD(xx)</a:t>
            </a:r>
          </a:p>
          <a:p>
            <a:pPr indent="57150">
              <a:buNone/>
            </a:pPr>
            <a:r>
              <a:rPr lang="en-US" b="1" dirty="0">
                <a:solidFill>
                  <a:srgbClr val="1670FF"/>
                </a:solidFill>
                <a:latin typeface="+mj-lt"/>
              </a:rPr>
              <a:t>ADLJOBS(xx)</a:t>
            </a:r>
            <a:br>
              <a:rPr lang="en-US" b="1" dirty="0">
                <a:solidFill>
                  <a:srgbClr val="1670FF"/>
                </a:solidFill>
                <a:latin typeface="+mj-lt"/>
              </a:rPr>
            </a:br>
            <a:endParaRPr lang="en-US" dirty="0">
              <a:solidFill>
                <a:srgbClr val="1670FF"/>
              </a:solidFill>
              <a:latin typeface="+mj-lt"/>
            </a:endParaRPr>
          </a:p>
          <a:p>
            <a:pPr indent="-285750"/>
            <a:r>
              <a:rPr lang="en-US" dirty="0">
                <a:latin typeface="+mj-lt"/>
              </a:rPr>
              <a:t> How to determine </a:t>
            </a:r>
            <a:r>
              <a:rPr lang="en-US" b="1" dirty="0">
                <a:latin typeface="+mj-lt"/>
              </a:rPr>
              <a:t>optimal values</a:t>
            </a:r>
            <a:r>
              <a:rPr lang="en-US" dirty="0">
                <a:latin typeface="+mj-lt"/>
              </a:rPr>
              <a:t>? </a:t>
            </a:r>
            <a:r>
              <a:rPr lang="en-US" dirty="0">
                <a:solidFill>
                  <a:srgbClr val="1670FF"/>
                </a:solidFill>
                <a:latin typeface="+mj-lt"/>
              </a:rPr>
              <a:t>DSPACTPJ</a:t>
            </a:r>
            <a:r>
              <a:rPr lang="en-US" dirty="0">
                <a:latin typeface="+mj-lt"/>
              </a:rPr>
              <a:t> (coming up)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872CC2C-000D-2A92-6B0C-D53E9E51823B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latin typeface="+mj-lt"/>
              </a:rPr>
              <a:t>Default ODBC/JDBC prestart job settings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76E105-6AD7-DC96-6C04-4B1E3A70F7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8437" y="3375273"/>
            <a:ext cx="7715126" cy="3100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8884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7C61A5D-EB8F-8EB4-5356-C7AA1C71DD7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B8C479E-513E-C93E-37CF-BF4EA4A7A3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946" y="946511"/>
            <a:ext cx="10972800" cy="5233840"/>
          </a:xfrm>
        </p:spPr>
        <p:txBody>
          <a:bodyPr lIns="91440" tIns="45720" rIns="91440" bIns="45720" anchor="t">
            <a:noAutofit/>
          </a:bodyPr>
          <a:lstStyle/>
          <a:p>
            <a:pPr marL="285750" indent="-285750"/>
            <a:r>
              <a:rPr lang="en-US" dirty="0">
                <a:solidFill>
                  <a:srgbClr val="1670FF"/>
                </a:solidFill>
                <a:latin typeface="+mj-lt"/>
              </a:rPr>
              <a:t>DSPACTPJ SBS(QUSRWRK) PGM(QZDASOINIT)</a:t>
            </a:r>
          </a:p>
          <a:p>
            <a:pPr marL="285750" indent="-285750"/>
            <a:endParaRPr lang="en-US" dirty="0">
              <a:latin typeface="+mj-lt"/>
            </a:endParaRPr>
          </a:p>
          <a:p>
            <a:pPr marL="285750" indent="-285750"/>
            <a:r>
              <a:rPr lang="en-US" dirty="0">
                <a:latin typeface="+mj-lt"/>
              </a:rPr>
              <a:t>More details: </a:t>
            </a:r>
            <a:r>
              <a:rPr lang="en-US" dirty="0">
                <a:latin typeface="+mj-lt"/>
                <a:hlinkClick r:id="rId2"/>
              </a:rPr>
              <a:t>https://www.ibm.com/docs/en/i/7.4?topic=jobs-tuning-prestart-job-entries</a:t>
            </a:r>
          </a:p>
          <a:p>
            <a:pPr marL="0" indent="0">
              <a:buNone/>
            </a:pPr>
            <a:endParaRPr lang="en-US" dirty="0">
              <a:latin typeface="+mj-lt"/>
            </a:endParaRPr>
          </a:p>
          <a:p>
            <a:endParaRPr lang="en-US" dirty="0">
              <a:latin typeface="+mj-lt"/>
            </a:endParaRPr>
          </a:p>
          <a:p>
            <a:endParaRPr lang="en-US" dirty="0">
              <a:latin typeface="+mj-lt"/>
            </a:endParaRPr>
          </a:p>
          <a:p>
            <a:endParaRPr lang="en-US" dirty="0">
              <a:latin typeface="+mj-lt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5B62997-F313-0747-4C9B-D604A6A75056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latin typeface="+mj-lt"/>
              </a:rPr>
              <a:t>How many jobs are needed?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D9B91DD-7E46-3663-EC85-4B085B5DEF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8862" y="2089471"/>
            <a:ext cx="6674275" cy="236278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D520067-C5E3-08BA-C277-9F7931E31E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8864" y="4707216"/>
            <a:ext cx="6674274" cy="1728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9106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826D96-9BF5-8AD3-1F3C-E84C3DCADE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0BE6F14-FF48-0F4F-A8AA-2E3F25371E4A}" type="slidenum">
              <a:rPr lang="en-US" smtClean="0"/>
              <a:pPr>
                <a:spcAft>
                  <a:spcPts val="600"/>
                </a:spcAft>
              </a:pPr>
              <a:t>22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FE2CFC6-9DCA-BA2D-F540-7525BE1889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849" y="928452"/>
            <a:ext cx="11158301" cy="5322863"/>
          </a:xfrm>
          <a:prstGeom prst="rect">
            <a:avLst/>
          </a:prstGeom>
        </p:spPr>
      </p:pic>
      <p:sp>
        <p:nvSpPr>
          <p:cNvPr id="4" name="Title 4">
            <a:extLst>
              <a:ext uri="{FF2B5EF4-FFF2-40B4-BE49-F238E27FC236}">
                <a16:creationId xmlns:a16="http://schemas.microsoft.com/office/drawing/2014/main" id="{4FFDB972-9149-85F2-DA66-66FF14AF097B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CA" b="1" dirty="0">
                <a:latin typeface="+mj-lt"/>
              </a:rPr>
              <a:t>JDBC vs ODBC vs Mapepire</a:t>
            </a:r>
          </a:p>
        </p:txBody>
      </p:sp>
    </p:spTree>
    <p:extLst>
      <p:ext uri="{BB962C8B-B14F-4D97-AF65-F5344CB8AC3E}">
        <p14:creationId xmlns:p14="http://schemas.microsoft.com/office/powerpoint/2010/main" val="13991258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826D96-9BF5-8AD3-1F3C-E84C3DCADE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0BE6F14-FF48-0F4F-A8AA-2E3F25371E4A}" type="slidenum">
              <a:rPr lang="en-US" smtClean="0"/>
              <a:pPr>
                <a:spcAft>
                  <a:spcPts val="600"/>
                </a:spcAft>
              </a:pPr>
              <a:t>23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9BA201-A55C-BD27-B17B-3BB7337CE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202" y="960547"/>
            <a:ext cx="10791596" cy="5374281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87B1D45-3A7E-735B-502C-512F5621115D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CA" b="1" dirty="0">
                <a:latin typeface="+mj-lt"/>
              </a:rPr>
              <a:t>Single port? Big deal!</a:t>
            </a:r>
          </a:p>
        </p:txBody>
      </p:sp>
    </p:spTree>
    <p:extLst>
      <p:ext uri="{BB962C8B-B14F-4D97-AF65-F5344CB8AC3E}">
        <p14:creationId xmlns:p14="http://schemas.microsoft.com/office/powerpoint/2010/main" val="35417612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C2934A6-59D3-C632-36D9-FB5F023BCB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9B18E2CE-580B-4B99-B364-F553B3A3610C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CA" b="1" dirty="0">
                <a:latin typeface="+mj-lt"/>
              </a:rPr>
              <a:t>Distinct TCP flows for a JDBC program!!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2FBE64F-765A-8941-353F-A4F609A92E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236" y="880951"/>
            <a:ext cx="6399836" cy="195851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4" name="Content Placeholder 4">
            <a:extLst>
              <a:ext uri="{FF2B5EF4-FFF2-40B4-BE49-F238E27FC236}">
                <a16:creationId xmlns:a16="http://schemas.microsoft.com/office/drawing/2014/main" id="{AFDCFA8D-75C6-EC1A-AE83-DDD973DC91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 t="1757"/>
          <a:stretch/>
        </p:blipFill>
        <p:spPr>
          <a:xfrm>
            <a:off x="1228531" y="3153243"/>
            <a:ext cx="5701247" cy="3364175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EB7AF29-59B9-412F-BAD8-BE329B22237F}"/>
              </a:ext>
            </a:extLst>
          </p:cNvPr>
          <p:cNvCxnSpPr>
            <a:cxnSpLocks/>
            <a:stCxn id="13" idx="2"/>
            <a:endCxn id="14" idx="0"/>
          </p:cNvCxnSpPr>
          <p:nvPr/>
        </p:nvCxnSpPr>
        <p:spPr>
          <a:xfrm>
            <a:off x="4079154" y="2839469"/>
            <a:ext cx="1" cy="313774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86C929D-7702-CEF4-B849-B06B3F94A012}"/>
              </a:ext>
            </a:extLst>
          </p:cNvPr>
          <p:cNvSpPr txBox="1"/>
          <p:nvPr/>
        </p:nvSpPr>
        <p:spPr>
          <a:xfrm>
            <a:off x="8138990" y="2644170"/>
            <a:ext cx="3636241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+mj-lt"/>
              </a:rPr>
              <a:t>Meanwhile….</a:t>
            </a:r>
          </a:p>
          <a:p>
            <a:endParaRPr lang="en-US" sz="1600" dirty="0">
              <a:latin typeface="+mj-lt"/>
            </a:endParaRPr>
          </a:p>
          <a:p>
            <a:r>
              <a:rPr lang="en-US" sz="1600" dirty="0">
                <a:latin typeface="+mj-lt"/>
              </a:rPr>
              <a:t>✨ </a:t>
            </a:r>
            <a:r>
              <a:rPr lang="en-US" sz="1600" dirty="0">
                <a:solidFill>
                  <a:srgbClr val="1670FF"/>
                </a:solidFill>
                <a:latin typeface="+mj-lt"/>
              </a:rPr>
              <a:t>Mapepire only needs 2 TCP flows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>
                <a:latin typeface="+mj-lt"/>
              </a:rPr>
              <a:t>Connect and allocate a job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>
                <a:latin typeface="+mj-lt"/>
              </a:rPr>
              <a:t>Run a query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8088658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826D96-9BF5-8AD3-1F3C-E84C3DCADE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0BE6F14-FF48-0F4F-A8AA-2E3F25371E4A}" type="slidenum">
              <a:rPr lang="en-US" smtClean="0"/>
              <a:pPr>
                <a:spcAft>
                  <a:spcPts val="600"/>
                </a:spcAft>
              </a:pPr>
              <a:t>25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5A53D4-4C68-C8B6-690F-8E8C1255C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85" y="183764"/>
            <a:ext cx="10515600" cy="413799"/>
          </a:xfr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en-US" b="1" dirty="0">
                <a:latin typeface="+mj-lt"/>
              </a:rPr>
              <a:t>How to get started with Mapepire?</a:t>
            </a:r>
            <a:endParaRPr lang="en-US" b="1" kern="1200" baseline="0" dirty="0">
              <a:latin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0B4B40-A26C-A7C8-906E-67ED5356B27A}"/>
              </a:ext>
            </a:extLst>
          </p:cNvPr>
          <p:cNvSpPr txBox="1"/>
          <p:nvPr/>
        </p:nvSpPr>
        <p:spPr>
          <a:xfrm>
            <a:off x="308385" y="834999"/>
            <a:ext cx="5391150" cy="5233840"/>
          </a:xfrm>
          <a:prstGeom prst="rect">
            <a:avLst/>
          </a:prstGeom>
        </p:spPr>
        <p:txBody>
          <a:bodyPr lIns="91440" tIns="45720" rIns="91440" bIns="45720" rtlCol="0" anchor="t">
            <a:normAutofit/>
          </a:bodyPr>
          <a:lstStyle/>
          <a:p>
            <a:pPr marL="342900" indent="-342900" defTabSz="609570" eaLnBrk="1" hangingPunct="1">
              <a:spcBef>
                <a:spcPts val="0"/>
              </a:spcBef>
              <a:spcAft>
                <a:spcPts val="600"/>
              </a:spcAft>
              <a:buFont typeface="Arial"/>
              <a:buChar char="•"/>
            </a:pPr>
            <a:r>
              <a:rPr lang="en-US" b="0" i="0" kern="1200" baseline="0" dirty="0">
                <a:latin typeface="+mj-lt"/>
                <a:ea typeface="Calibri"/>
                <a:cs typeface="Calibri"/>
              </a:rPr>
              <a:t>Install the mapepire client with:</a:t>
            </a:r>
            <a:br>
              <a:rPr lang="en-US" b="0" i="0" kern="1200" baseline="0" dirty="0">
                <a:latin typeface="+mj-lt"/>
                <a:ea typeface="Calibri"/>
                <a:cs typeface="Calibri"/>
              </a:rPr>
            </a:br>
            <a:r>
              <a:rPr lang="en-US" b="0" i="0" kern="1200" baseline="0" dirty="0" err="1">
                <a:solidFill>
                  <a:srgbClr val="1670FF"/>
                </a:solidFill>
                <a:latin typeface="+mj-lt"/>
                <a:ea typeface="Calibri"/>
                <a:cs typeface="Calibri"/>
              </a:rPr>
              <a:t>npm</a:t>
            </a:r>
            <a:r>
              <a:rPr lang="en-US" b="0" i="0" kern="1200" baseline="0" dirty="0">
                <a:solidFill>
                  <a:srgbClr val="1670FF"/>
                </a:solidFill>
                <a:latin typeface="+mj-lt"/>
                <a:ea typeface="Calibri"/>
                <a:cs typeface="Calibri"/>
              </a:rPr>
              <a:t> install @ibm/mapepire-js</a:t>
            </a:r>
          </a:p>
          <a:p>
            <a:pPr marL="342900" indent="-342900" defTabSz="609570" eaLnBrk="1" hangingPunct="1">
              <a:spcBef>
                <a:spcPts val="0"/>
              </a:spcBef>
              <a:spcAft>
                <a:spcPts val="600"/>
              </a:spcAft>
              <a:buFont typeface="Arial"/>
              <a:buChar char="•"/>
            </a:pPr>
            <a:endParaRPr lang="en-US" b="0" i="0" kern="1200" baseline="0" dirty="0">
              <a:latin typeface="+mj-lt"/>
              <a:ea typeface="Calibri"/>
              <a:cs typeface="Calibri"/>
            </a:endParaRPr>
          </a:p>
          <a:p>
            <a:pPr marL="342900" indent="-342900" defTabSz="609570" eaLnBrk="1" hangingPunct="1">
              <a:spcBef>
                <a:spcPts val="0"/>
              </a:spcBef>
              <a:spcAft>
                <a:spcPts val="600"/>
              </a:spcAft>
              <a:buFont typeface="Arial"/>
              <a:buChar char="•"/>
            </a:pPr>
            <a:r>
              <a:rPr lang="en-US" dirty="0">
                <a:latin typeface="+mj-lt"/>
                <a:ea typeface="Calibri"/>
                <a:cs typeface="Calibri"/>
              </a:rPr>
              <a:t>Create </a:t>
            </a:r>
            <a:r>
              <a:rPr lang="en-US" b="0" i="0" kern="1200" baseline="0" dirty="0">
                <a:latin typeface="+mj-lt"/>
                <a:ea typeface="Calibri"/>
                <a:cs typeface="Calibri"/>
              </a:rPr>
              <a:t>a</a:t>
            </a:r>
            <a:r>
              <a:rPr lang="en-US" dirty="0">
                <a:latin typeface="+mj-lt"/>
                <a:ea typeface="Calibri"/>
                <a:cs typeface="Calibri"/>
              </a:rPr>
              <a:t> .env file specifying:</a:t>
            </a:r>
          </a:p>
          <a:p>
            <a:pPr marL="800089" lvl="1" indent="-342900" defTabSz="609570" eaLnBrk="1" hangingPunct="1">
              <a:spcBef>
                <a:spcPts val="0"/>
              </a:spcBef>
              <a:spcAft>
                <a:spcPts val="600"/>
              </a:spcAft>
              <a:buFont typeface="Arial"/>
              <a:buChar char="•"/>
            </a:pPr>
            <a:r>
              <a:rPr lang="en-US" dirty="0">
                <a:latin typeface="+mj-lt"/>
                <a:ea typeface="Calibri"/>
                <a:cs typeface="Calibri"/>
              </a:rPr>
              <a:t>HOST</a:t>
            </a:r>
          </a:p>
          <a:p>
            <a:pPr marL="800089" lvl="1" indent="-342900" defTabSz="609570" eaLnBrk="1" hangingPunct="1">
              <a:spcBef>
                <a:spcPts val="0"/>
              </a:spcBef>
              <a:spcAft>
                <a:spcPts val="600"/>
              </a:spcAft>
              <a:buFont typeface="Arial"/>
              <a:buChar char="•"/>
            </a:pPr>
            <a:r>
              <a:rPr lang="en-US" dirty="0">
                <a:latin typeface="+mj-lt"/>
                <a:ea typeface="Calibri"/>
                <a:cs typeface="Calibri"/>
              </a:rPr>
              <a:t>USER</a:t>
            </a:r>
          </a:p>
          <a:p>
            <a:pPr marL="800089" lvl="1" indent="-342900" defTabSz="609570" eaLnBrk="1" hangingPunct="1">
              <a:spcBef>
                <a:spcPts val="0"/>
              </a:spcBef>
              <a:spcAft>
                <a:spcPts val="600"/>
              </a:spcAft>
              <a:buFont typeface="Arial"/>
              <a:buChar char="•"/>
            </a:pPr>
            <a:r>
              <a:rPr lang="en-US" dirty="0">
                <a:latin typeface="+mj-lt"/>
                <a:ea typeface="Calibri"/>
                <a:cs typeface="Calibri"/>
              </a:rPr>
              <a:t>PASSWORD</a:t>
            </a:r>
          </a:p>
          <a:p>
            <a:pPr marL="800089" lvl="1" indent="-342900" defTabSz="609570" eaLnBrk="1" hangingPunct="1">
              <a:spcBef>
                <a:spcPts val="0"/>
              </a:spcBef>
              <a:spcAft>
                <a:spcPts val="600"/>
              </a:spcAft>
              <a:buFont typeface="Arial"/>
              <a:buChar char="•"/>
            </a:pPr>
            <a:r>
              <a:rPr lang="en-US" dirty="0">
                <a:latin typeface="+mj-lt"/>
                <a:ea typeface="Calibri"/>
                <a:cs typeface="Calibri"/>
              </a:rPr>
              <a:t>PORT (this is the Mapepire server port)</a:t>
            </a:r>
            <a:endParaRPr lang="en-US" b="0" i="0" kern="1200" baseline="0" dirty="0">
              <a:latin typeface="+mj-lt"/>
              <a:ea typeface="Calibri"/>
              <a:cs typeface="Calibr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38FF2B3-A576-F6C0-11F6-BE396CFF96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7647" y="834999"/>
            <a:ext cx="6172200" cy="26098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66EA571-8C06-CD12-BF2B-45CEFE75E6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4905" y="3505922"/>
            <a:ext cx="5617685" cy="3112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1026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826D96-9BF5-8AD3-1F3C-E84C3DCADE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0BE6F14-FF48-0F4F-A8AA-2E3F25371E4A}" type="slidenum">
              <a:rPr lang="en-US" smtClean="0"/>
              <a:pPr>
                <a:spcAft>
                  <a:spcPts val="600"/>
                </a:spcAft>
              </a:pPr>
              <a:t>26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5A53D4-4C68-C8B6-690F-8E8C1255C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85" y="219945"/>
            <a:ext cx="10189853" cy="573158"/>
          </a:xfr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 b="1" dirty="0">
                <a:latin typeface="+mj-lt"/>
              </a:rPr>
              <a:t>Launch the Mapepire server</a:t>
            </a:r>
            <a:endParaRPr lang="en-US" b="1" kern="1200" baseline="0" dirty="0">
              <a:latin typeface="+mj-lt"/>
              <a:ea typeface="Arial" panose="020B0604020202020204" pitchFamily="34" charset="0"/>
              <a:cs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F149A94-2DCF-4851-1CBA-B621521BF8DC}"/>
              </a:ext>
            </a:extLst>
          </p:cNvPr>
          <p:cNvSpPr txBox="1"/>
          <p:nvPr/>
        </p:nvSpPr>
        <p:spPr>
          <a:xfrm>
            <a:off x="561109" y="822837"/>
            <a:ext cx="828155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Install the Mapepire server component: </a:t>
            </a:r>
            <a:r>
              <a:rPr lang="en-US" dirty="0">
                <a:solidFill>
                  <a:srgbClr val="1670FF"/>
                </a:solidFill>
                <a:latin typeface="+mj-lt"/>
              </a:rPr>
              <a:t>yum install mapepire-server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Install Service Commander: </a:t>
            </a:r>
            <a:r>
              <a:rPr lang="en-CA" b="0" i="0" dirty="0">
                <a:solidFill>
                  <a:srgbClr val="1670FF"/>
                </a:solidFill>
                <a:effectLst/>
                <a:latin typeface="+mj-lt"/>
              </a:rPr>
              <a:t>yum install service-commander</a:t>
            </a:r>
            <a:r>
              <a:rPr lang="en-US" b="0" i="0" dirty="0">
                <a:effectLst/>
                <a:latin typeface="+mj-lt"/>
              </a:rPr>
              <a:t>`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Launch mapepire: </a:t>
            </a:r>
            <a:r>
              <a:rPr lang="en-US" dirty="0" err="1">
                <a:solidFill>
                  <a:srgbClr val="1670FF"/>
                </a:solidFill>
                <a:latin typeface="+mj-lt"/>
              </a:rPr>
              <a:t>sc</a:t>
            </a:r>
            <a:r>
              <a:rPr lang="en-US" dirty="0">
                <a:solidFill>
                  <a:srgbClr val="1670FF"/>
                </a:solidFill>
                <a:latin typeface="+mj-lt"/>
              </a:rPr>
              <a:t> start mapepire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731F7BE-D85F-F339-4621-FB7CBF89BC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6319" y="4027325"/>
            <a:ext cx="5720964" cy="904131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430BCC3-B8F0-0B32-C8C0-418197A8E5BB}"/>
              </a:ext>
            </a:extLst>
          </p:cNvPr>
          <p:cNvCxnSpPr>
            <a:cxnSpLocks/>
            <a:stCxn id="8" idx="3"/>
            <a:endCxn id="6" idx="1"/>
          </p:cNvCxnSpPr>
          <p:nvPr/>
        </p:nvCxnSpPr>
        <p:spPr>
          <a:xfrm>
            <a:off x="4301412" y="4479391"/>
            <a:ext cx="1464907" cy="0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41799A48-DC23-B553-3FC9-5CD0E3735E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6898" y="2436246"/>
            <a:ext cx="3244514" cy="4086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0176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826D96-9BF5-8AD3-1F3C-E84C3DCADE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0BE6F14-FF48-0F4F-A8AA-2E3F25371E4A}" type="slidenum">
              <a:rPr lang="en-US" smtClean="0"/>
              <a:pPr>
                <a:spcAft>
                  <a:spcPts val="600"/>
                </a:spcAft>
              </a:pPr>
              <a:t>27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5A53D4-4C68-C8B6-690F-8E8C1255C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094" y="237966"/>
            <a:ext cx="10515600" cy="413799"/>
          </a:xfr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en-US" b="1" dirty="0">
                <a:latin typeface="+mj-lt"/>
              </a:rPr>
              <a:t>Now it’s time to write some queries!</a:t>
            </a:r>
            <a:endParaRPr lang="en-US" b="1" kern="1200" baseline="0" dirty="0">
              <a:latin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163167-6DEF-080F-95E8-37CA84775702}"/>
              </a:ext>
            </a:extLst>
          </p:cNvPr>
          <p:cNvSpPr txBox="1"/>
          <p:nvPr/>
        </p:nvSpPr>
        <p:spPr>
          <a:xfrm>
            <a:off x="485666" y="956296"/>
            <a:ext cx="5391150" cy="5233840"/>
          </a:xfrm>
          <a:prstGeom prst="rect">
            <a:avLst/>
          </a:prstGeom>
        </p:spPr>
        <p:txBody>
          <a:bodyPr lIns="91440" tIns="45720" rIns="91440" bIns="45720" rtlCol="0" anchor="t">
            <a:normAutofit/>
          </a:bodyPr>
          <a:lstStyle/>
          <a:p>
            <a:pPr defTabSz="609570" eaLnBrk="1" hangingPunct="1"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latin typeface="+mj-lt"/>
                <a:ea typeface="Calibri"/>
                <a:cs typeface="Calibri"/>
              </a:rPr>
              <a:t>Here is some of the</a:t>
            </a:r>
            <a:r>
              <a:rPr lang="en-US" b="0" i="0" kern="1200" baseline="0" dirty="0">
                <a:latin typeface="+mj-lt"/>
                <a:ea typeface="Calibri"/>
                <a:cs typeface="Calibri"/>
              </a:rPr>
              <a:t> functionality:</a:t>
            </a:r>
          </a:p>
          <a:p>
            <a:pPr marL="285750" indent="-285750" defTabSz="609570" eaLnBrk="1" hangingPunct="1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0" i="0" kern="1200" baseline="0" dirty="0">
                <a:latin typeface="+mj-lt"/>
                <a:ea typeface="Calibri"/>
                <a:cs typeface="Calibri"/>
              </a:rPr>
              <a:t>Connect to the database</a:t>
            </a:r>
          </a:p>
          <a:p>
            <a:pPr marL="342900" indent="-342900" defTabSz="609570" eaLnBrk="1" hangingPunct="1">
              <a:spcBef>
                <a:spcPts val="0"/>
              </a:spcBef>
              <a:spcAft>
                <a:spcPts val="600"/>
              </a:spcAft>
              <a:buFont typeface="Arial"/>
              <a:buChar char="•"/>
            </a:pPr>
            <a:r>
              <a:rPr lang="en-US" b="0" i="0" kern="1200" baseline="0" dirty="0">
                <a:latin typeface="+mj-lt"/>
                <a:ea typeface="Calibri"/>
                <a:cs typeface="Calibri"/>
              </a:rPr>
              <a:t>Run CL commands</a:t>
            </a:r>
          </a:p>
          <a:p>
            <a:pPr marL="342900" indent="-342900" defTabSz="609570" eaLnBrk="1" hangingPunct="1">
              <a:spcBef>
                <a:spcPts val="0"/>
              </a:spcBef>
              <a:spcAft>
                <a:spcPts val="600"/>
              </a:spcAft>
              <a:buFont typeface="Arial"/>
              <a:buChar char="•"/>
            </a:pPr>
            <a:r>
              <a:rPr lang="en-US" b="0" i="0" kern="1200" baseline="0" dirty="0">
                <a:latin typeface="+mj-lt"/>
                <a:ea typeface="Calibri"/>
                <a:cs typeface="Calibri"/>
              </a:rPr>
              <a:t>Run SQL commands</a:t>
            </a:r>
          </a:p>
          <a:p>
            <a:pPr marL="342900" indent="-342900" defTabSz="609570" eaLnBrk="1" hangingPunct="1">
              <a:spcBef>
                <a:spcPts val="0"/>
              </a:spcBef>
              <a:spcAft>
                <a:spcPts val="600"/>
              </a:spcAft>
              <a:buFont typeface="Arial"/>
              <a:buChar char="•"/>
            </a:pPr>
            <a:r>
              <a:rPr lang="en-US" b="0" i="0" kern="1200" baseline="0" dirty="0">
                <a:latin typeface="+mj-lt"/>
                <a:ea typeface="Calibri"/>
                <a:cs typeface="Calibri"/>
              </a:rPr>
              <a:t>Run SQL commands as a batch</a:t>
            </a:r>
          </a:p>
          <a:p>
            <a:pPr marL="342900" indent="-342900" defTabSz="609570">
              <a:spcBef>
                <a:spcPts val="0"/>
              </a:spcBef>
              <a:spcAft>
                <a:spcPts val="600"/>
              </a:spcAft>
              <a:buFont typeface="Arial"/>
              <a:buChar char="•"/>
            </a:pPr>
            <a:r>
              <a:rPr lang="en-US" dirty="0">
                <a:latin typeface="+mj-lt"/>
                <a:ea typeface="Calibri"/>
                <a:cs typeface="Calibri"/>
              </a:rPr>
              <a:t>Run procedures</a:t>
            </a:r>
          </a:p>
          <a:p>
            <a:pPr marL="342900" indent="-342900" defTabSz="609570">
              <a:spcBef>
                <a:spcPts val="0"/>
              </a:spcBef>
              <a:spcAft>
                <a:spcPts val="600"/>
              </a:spcAft>
              <a:buFont typeface="Arial"/>
              <a:buChar char="•"/>
            </a:pPr>
            <a:r>
              <a:rPr lang="en-US" dirty="0">
                <a:latin typeface="+mj-lt"/>
                <a:ea typeface="Calibri"/>
                <a:cs typeface="Calibri"/>
              </a:rPr>
              <a:t>Explain a statement</a:t>
            </a:r>
          </a:p>
          <a:p>
            <a:pPr marL="342900" indent="-342900" defTabSz="609570" eaLnBrk="1" hangingPunct="1">
              <a:spcBef>
                <a:spcPts val="0"/>
              </a:spcBef>
              <a:spcAft>
                <a:spcPts val="600"/>
              </a:spcAft>
              <a:buFont typeface="Arial"/>
              <a:buChar char="•"/>
            </a:pPr>
            <a:r>
              <a:rPr lang="en-US" b="0" i="0" kern="1200" baseline="0" dirty="0">
                <a:latin typeface="+mj-lt"/>
                <a:ea typeface="Calibri"/>
                <a:cs typeface="Calibri"/>
              </a:rPr>
              <a:t>Get server job</a:t>
            </a:r>
          </a:p>
          <a:p>
            <a:pPr marL="342900" indent="-342900" defTabSz="609570" eaLnBrk="1" hangingPunct="1">
              <a:spcBef>
                <a:spcPts val="0"/>
              </a:spcBef>
              <a:spcAft>
                <a:spcPts val="600"/>
              </a:spcAft>
              <a:buFont typeface="Arial"/>
              <a:buChar char="•"/>
            </a:pPr>
            <a:r>
              <a:rPr lang="en-US" b="0" i="0" kern="1200" baseline="0" dirty="0">
                <a:latin typeface="+mj-lt"/>
                <a:ea typeface="Calibri"/>
                <a:cs typeface="Calibri"/>
              </a:rPr>
              <a:t>Get Mapepire version</a:t>
            </a:r>
          </a:p>
          <a:p>
            <a:pPr marL="342900" indent="-342900" defTabSz="609570" eaLnBrk="1" hangingPunct="1">
              <a:spcBef>
                <a:spcPts val="0"/>
              </a:spcBef>
              <a:spcAft>
                <a:spcPts val="600"/>
              </a:spcAft>
              <a:buFont typeface="Arial"/>
              <a:buChar char="•"/>
            </a:pPr>
            <a:r>
              <a:rPr lang="en-US" b="0" i="0" kern="1200" baseline="0" dirty="0">
                <a:latin typeface="+mj-lt"/>
                <a:ea typeface="Calibri"/>
                <a:cs typeface="Calibri"/>
              </a:rPr>
              <a:t>Check liveliness</a:t>
            </a:r>
          </a:p>
          <a:p>
            <a:pPr marL="342900" indent="-342900" defTabSz="609570" eaLnBrk="1" hangingPunct="1">
              <a:spcBef>
                <a:spcPts val="0"/>
              </a:spcBef>
              <a:spcAft>
                <a:spcPts val="600"/>
              </a:spcAft>
              <a:buFont typeface="Arial"/>
              <a:buChar char="•"/>
            </a:pPr>
            <a:r>
              <a:rPr lang="en-US" b="0" i="0" kern="1200" baseline="0" dirty="0">
                <a:latin typeface="+mj-lt"/>
                <a:ea typeface="Calibri"/>
                <a:cs typeface="Calibri"/>
              </a:rPr>
              <a:t>Set config</a:t>
            </a:r>
          </a:p>
          <a:p>
            <a:pPr marL="342900" indent="-342900" defTabSz="609570" eaLnBrk="1" hangingPunct="1">
              <a:spcBef>
                <a:spcPts val="0"/>
              </a:spcBef>
              <a:spcAft>
                <a:spcPts val="600"/>
              </a:spcAft>
              <a:buFont typeface="Arial"/>
              <a:buChar char="•"/>
            </a:pPr>
            <a:r>
              <a:rPr lang="en-US" b="0" i="0" kern="1200" baseline="0" dirty="0">
                <a:latin typeface="+mj-lt"/>
                <a:ea typeface="Calibri"/>
                <a:cs typeface="Calibri"/>
              </a:rPr>
              <a:t>Get trace data</a:t>
            </a:r>
          </a:p>
          <a:p>
            <a:pPr marL="342900" indent="-342900" defTabSz="609570" eaLnBrk="1" hangingPunct="1">
              <a:spcBef>
                <a:spcPts val="0"/>
              </a:spcBef>
              <a:spcAft>
                <a:spcPts val="600"/>
              </a:spcAft>
              <a:buFont typeface="Arial"/>
              <a:buChar char="•"/>
            </a:pPr>
            <a:r>
              <a:rPr lang="en-US" b="0" i="0" kern="1200" baseline="0" dirty="0">
                <a:latin typeface="+mj-lt"/>
                <a:ea typeface="Calibri"/>
                <a:cs typeface="Calibri"/>
              </a:rPr>
              <a:t>Close a connection</a:t>
            </a:r>
          </a:p>
        </p:txBody>
      </p:sp>
      <p:pic>
        <p:nvPicPr>
          <p:cNvPr id="5" name="Graphic 4" descr="Database">
            <a:extLst>
              <a:ext uri="{FF2B5EF4-FFF2-40B4-BE49-F238E27FC236}">
                <a16:creationId xmlns:a16="http://schemas.microsoft.com/office/drawing/2014/main" id="{25144ABA-58BF-A045-6660-2192983ECC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68690" y="834999"/>
            <a:ext cx="5233840" cy="523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4350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826D96-9BF5-8AD3-1F3C-E84C3DCADE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0BE6F14-FF48-0F4F-A8AA-2E3F25371E4A}" type="slidenum">
              <a:rPr lang="en-US" smtClean="0"/>
              <a:pPr>
                <a:spcAft>
                  <a:spcPts val="600"/>
                </a:spcAft>
              </a:pPr>
              <a:t>28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5A53D4-4C68-C8B6-690F-8E8C1255C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85" y="219944"/>
            <a:ext cx="10189853" cy="366465"/>
          </a:xfr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b="1" dirty="0">
                <a:latin typeface="+mj-lt"/>
              </a:rPr>
              <a:t>Connecting to the database</a:t>
            </a:r>
            <a:endParaRPr lang="en-US" b="1" kern="1200" baseline="0" dirty="0">
              <a:latin typeface="+mj-lt"/>
              <a:ea typeface="Arial" panose="020B0604020202020204" pitchFamily="34" charset="0"/>
              <a:cs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1A2305-DE3B-14E8-62E1-D44F507AA2D2}"/>
              </a:ext>
            </a:extLst>
          </p:cNvPr>
          <p:cNvSpPr txBox="1"/>
          <p:nvPr/>
        </p:nvSpPr>
        <p:spPr>
          <a:xfrm>
            <a:off x="1086662" y="1344212"/>
            <a:ext cx="1001867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latin typeface="+mj-lt"/>
              </a:rPr>
              <a:t>Use the connect method of the </a:t>
            </a:r>
            <a:r>
              <a:rPr lang="en-US" sz="2000" dirty="0" err="1">
                <a:solidFill>
                  <a:srgbClr val="1670FF"/>
                </a:solidFill>
                <a:latin typeface="+mj-lt"/>
              </a:rPr>
              <a:t>SQLJob</a:t>
            </a:r>
            <a:r>
              <a:rPr lang="en-US" sz="2000" dirty="0">
                <a:latin typeface="+mj-lt"/>
              </a:rPr>
              <a:t> class.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D9152C4-1A89-0E88-D5F5-967BF3A7025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481" b="-1"/>
          <a:stretch/>
        </p:blipFill>
        <p:spPr>
          <a:xfrm>
            <a:off x="1086661" y="2132470"/>
            <a:ext cx="10018677" cy="3381318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41473400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826D96-9BF5-8AD3-1F3C-E84C3DCADE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0BE6F14-FF48-0F4F-A8AA-2E3F25371E4A}" type="slidenum">
              <a:rPr lang="en-US" smtClean="0"/>
              <a:pPr>
                <a:spcAft>
                  <a:spcPts val="600"/>
                </a:spcAft>
              </a:pPr>
              <a:t>29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5A53D4-4C68-C8B6-690F-8E8C1255C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85" y="219944"/>
            <a:ext cx="10189853" cy="366465"/>
          </a:xfr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b="1" dirty="0">
                <a:latin typeface="+mj-lt"/>
              </a:rPr>
              <a:t>Get the server certificate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1A2305-DE3B-14E8-62E1-D44F507AA2D2}"/>
              </a:ext>
            </a:extLst>
          </p:cNvPr>
          <p:cNvSpPr txBox="1"/>
          <p:nvPr/>
        </p:nvSpPr>
        <p:spPr>
          <a:xfrm>
            <a:off x="602672" y="1535078"/>
            <a:ext cx="10995277" cy="132343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2000" dirty="0">
                <a:latin typeface="+mj-lt"/>
                <a:ea typeface="Calibri"/>
                <a:cs typeface="Calibri"/>
              </a:rPr>
              <a:t>Use the </a:t>
            </a:r>
            <a:r>
              <a:rPr lang="en-US" sz="2000" dirty="0" err="1">
                <a:solidFill>
                  <a:srgbClr val="1670FF"/>
                </a:solidFill>
                <a:latin typeface="+mj-lt"/>
                <a:ea typeface="Calibri"/>
                <a:cs typeface="Calibri"/>
              </a:rPr>
              <a:t>getCertificate</a:t>
            </a:r>
            <a:r>
              <a:rPr lang="en-US" sz="2000" dirty="0">
                <a:latin typeface="+mj-lt"/>
                <a:ea typeface="Calibri"/>
                <a:cs typeface="Calibri"/>
              </a:rPr>
              <a:t> method to retrieve the TLS certificate from the db2 server.</a:t>
            </a:r>
          </a:p>
          <a:p>
            <a:pPr algn="ctr"/>
            <a:endParaRPr lang="en-US" sz="2000" dirty="0">
              <a:latin typeface="+mj-lt"/>
              <a:ea typeface="Calibri"/>
              <a:cs typeface="Calibri"/>
            </a:endParaRPr>
          </a:p>
          <a:p>
            <a:pPr algn="ctr"/>
            <a:r>
              <a:rPr lang="en-US" sz="2000" dirty="0">
                <a:latin typeface="+mj-lt"/>
                <a:ea typeface="Calibri"/>
                <a:cs typeface="Calibri"/>
              </a:rPr>
              <a:t>If the server is using a self-signed certificate, you can add it to your connection credentials to specify you trust this certificate.</a:t>
            </a:r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E4E168D2-3C44-AEA0-10EA-E26D2F87E2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672" y="3377646"/>
            <a:ext cx="10995278" cy="1945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6991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What is Mapepire?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FBCD142-9E2D-0827-DC25-165285BDF5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739" y="861690"/>
            <a:ext cx="10906522" cy="381806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2A9275C-91D3-6921-82F6-CF04EFFC2953}"/>
              </a:ext>
            </a:extLst>
          </p:cNvPr>
          <p:cNvSpPr txBox="1"/>
          <p:nvPr/>
        </p:nvSpPr>
        <p:spPr>
          <a:xfrm>
            <a:off x="830424" y="5098517"/>
            <a:ext cx="344406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i="1" dirty="0">
                <a:solidFill>
                  <a:srgbClr val="1670FF"/>
                </a:solidFill>
                <a:latin typeface="+mj-lt"/>
              </a:rPr>
              <a:t>Super easy to use way to access Db2 for </a:t>
            </a:r>
            <a:r>
              <a:rPr lang="en-CA" i="1" dirty="0" err="1">
                <a:solidFill>
                  <a:srgbClr val="1670FF"/>
                </a:solidFill>
                <a:latin typeface="+mj-lt"/>
              </a:rPr>
              <a:t>i</a:t>
            </a:r>
            <a:r>
              <a:rPr lang="en-CA" i="1" dirty="0">
                <a:solidFill>
                  <a:srgbClr val="1670FF"/>
                </a:solidFill>
                <a:latin typeface="+mj-lt"/>
              </a:rPr>
              <a:t> from any application</a:t>
            </a:r>
          </a:p>
        </p:txBody>
      </p:sp>
      <p:pic>
        <p:nvPicPr>
          <p:cNvPr id="1026" name="Picture 2" descr="Java Logo PNG Transparent (1) – Brands Logos">
            <a:extLst>
              <a:ext uri="{FF2B5EF4-FFF2-40B4-BE49-F238E27FC236}">
                <a16:creationId xmlns:a16="http://schemas.microsoft.com/office/drawing/2014/main" id="{6FF721D2-2FAC-B0AF-F689-A0EBDF4A6C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3377" y="4558845"/>
            <a:ext cx="866191" cy="866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B6D3A533-E115-3A99-F29E-D1347AFAE6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12341" y="4451552"/>
            <a:ext cx="1080775" cy="1080775"/>
          </a:xfrm>
          <a:prstGeom prst="rect">
            <a:avLst/>
          </a:prstGeom>
        </p:spPr>
      </p:pic>
      <p:pic>
        <p:nvPicPr>
          <p:cNvPr id="1030" name="Picture 6" descr="Download Python Logo in SVG Vector or PNG File Format - Logo.wine">
            <a:extLst>
              <a:ext uri="{FF2B5EF4-FFF2-40B4-BE49-F238E27FC236}">
                <a16:creationId xmlns:a16="http://schemas.microsoft.com/office/drawing/2014/main" id="{93B6679A-A88B-CEF3-B932-5D2DE916A5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5889" y="4504763"/>
            <a:ext cx="1679510" cy="1119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AB1882F0-681F-BFB1-2938-1DB0E63D7C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4274" y="5107786"/>
            <a:ext cx="1080775" cy="108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F40223D6-39F7-41D2-3E0D-52A7E30917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5049" y="5370220"/>
            <a:ext cx="1029456" cy="555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9BE395A-6F29-ACB2-4033-0D5D182BFABA}"/>
              </a:ext>
            </a:extLst>
          </p:cNvPr>
          <p:cNvSpPr/>
          <p:nvPr/>
        </p:nvSpPr>
        <p:spPr>
          <a:xfrm>
            <a:off x="764037" y="2360645"/>
            <a:ext cx="5067596" cy="746449"/>
          </a:xfrm>
          <a:prstGeom prst="rect">
            <a:avLst/>
          </a:prstGeom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0A214E6-DF86-8A6D-1901-D83920065F1F}"/>
              </a:ext>
            </a:extLst>
          </p:cNvPr>
          <p:cNvSpPr/>
          <p:nvPr/>
        </p:nvSpPr>
        <p:spPr>
          <a:xfrm>
            <a:off x="830424" y="2360645"/>
            <a:ext cx="4842588" cy="746449"/>
          </a:xfrm>
          <a:prstGeom prst="rect">
            <a:avLst/>
          </a:prstGeom>
          <a:noFill/>
          <a:ln w="28575">
            <a:solidFill>
              <a:srgbClr val="1670FF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7CADE08E-E82F-0B32-7A16-15B84ECB208D}"/>
              </a:ext>
            </a:extLst>
          </p:cNvPr>
          <p:cNvCxnSpPr>
            <a:cxnSpLocks/>
            <a:stCxn id="17" idx="1"/>
            <a:endCxn id="10" idx="1"/>
          </p:cNvCxnSpPr>
          <p:nvPr/>
        </p:nvCxnSpPr>
        <p:spPr>
          <a:xfrm rot="10800000" flipV="1">
            <a:off x="830424" y="2733869"/>
            <a:ext cx="12700" cy="2687813"/>
          </a:xfrm>
          <a:prstGeom prst="bentConnector3">
            <a:avLst>
              <a:gd name="adj1" fmla="val 1800000"/>
            </a:avLst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8BA60BE-3191-7A4D-6C76-76DEB5BDDB55}"/>
              </a:ext>
            </a:extLst>
          </p:cNvPr>
          <p:cNvCxnSpPr>
            <a:stCxn id="10" idx="3"/>
          </p:cNvCxnSpPr>
          <p:nvPr/>
        </p:nvCxnSpPr>
        <p:spPr>
          <a:xfrm flipV="1">
            <a:off x="4274493" y="5421682"/>
            <a:ext cx="3588884" cy="1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6B9CE3C5-F75D-CB8C-50B3-2198AAC4B72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8169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826D96-9BF5-8AD3-1F3C-E84C3DCADE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0BE6F14-FF48-0F4F-A8AA-2E3F25371E4A}" type="slidenum">
              <a:rPr lang="en-US" smtClean="0"/>
              <a:pPr>
                <a:spcAft>
                  <a:spcPts val="600"/>
                </a:spcAft>
              </a:pPr>
              <a:t>30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5A53D4-4C68-C8B6-690F-8E8C1255C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85" y="219944"/>
            <a:ext cx="10189853" cy="366465"/>
          </a:xfr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b="1" dirty="0">
                <a:latin typeface="+mj-lt"/>
              </a:rPr>
              <a:t>Executing a query</a:t>
            </a:r>
            <a:endParaRPr lang="en-US" b="1" kern="1200" baseline="0" dirty="0">
              <a:latin typeface="+mj-lt"/>
              <a:ea typeface="Arial" panose="020B0604020202020204" pitchFamily="34" charset="0"/>
              <a:cs typeface="Arial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1C5C6A1-0564-9434-41F0-891FC04794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6577" y="856322"/>
            <a:ext cx="10418847" cy="1415324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2000" dirty="0">
                <a:latin typeface="+mj-lt"/>
              </a:rPr>
              <a:t>Use the </a:t>
            </a:r>
            <a:r>
              <a:rPr lang="en-US" sz="2000" dirty="0">
                <a:solidFill>
                  <a:srgbClr val="1670FF"/>
                </a:solidFill>
                <a:latin typeface="+mj-lt"/>
              </a:rPr>
              <a:t>query</a:t>
            </a:r>
            <a:r>
              <a:rPr lang="en-US" sz="2000" dirty="0">
                <a:latin typeface="+mj-lt"/>
              </a:rPr>
              <a:t> method of </a:t>
            </a:r>
            <a:r>
              <a:rPr lang="en-US" sz="2000" dirty="0" err="1">
                <a:solidFill>
                  <a:srgbClr val="1670FF"/>
                </a:solidFill>
                <a:latin typeface="+mj-lt"/>
              </a:rPr>
              <a:t>SQLJob</a:t>
            </a:r>
            <a:r>
              <a:rPr lang="en-US" sz="2000" dirty="0">
                <a:latin typeface="+mj-lt"/>
              </a:rPr>
              <a:t> to construct a query.</a:t>
            </a:r>
          </a:p>
          <a:p>
            <a:pPr marL="0" indent="0" algn="ctr">
              <a:buNone/>
            </a:pPr>
            <a:endParaRPr lang="en-US" sz="2000" dirty="0">
              <a:latin typeface="+mj-lt"/>
            </a:endParaRPr>
          </a:p>
          <a:p>
            <a:pPr marL="0" indent="0" algn="ctr">
              <a:buNone/>
            </a:pPr>
            <a:r>
              <a:rPr lang="en-US" sz="2000" dirty="0">
                <a:latin typeface="+mj-lt"/>
              </a:rPr>
              <a:t>Then call the queries </a:t>
            </a:r>
            <a:r>
              <a:rPr lang="en-US" sz="2000" dirty="0">
                <a:solidFill>
                  <a:srgbClr val="1670FF"/>
                </a:solidFill>
                <a:latin typeface="+mj-lt"/>
              </a:rPr>
              <a:t>execute</a:t>
            </a:r>
            <a:r>
              <a:rPr lang="en-US" sz="2000" dirty="0">
                <a:latin typeface="+mj-lt"/>
              </a:rPr>
              <a:t> method.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CCA71D-5C50-BF42-1614-BEE1D7AE57B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358" r="2504" b="10979"/>
          <a:stretch/>
        </p:blipFill>
        <p:spPr>
          <a:xfrm>
            <a:off x="2256453" y="2271646"/>
            <a:ext cx="7679094" cy="1483568"/>
          </a:xfrm>
          <a:prstGeom prst="rect">
            <a:avLst/>
          </a:prstGeom>
        </p:spPr>
      </p:pic>
      <p:pic>
        <p:nvPicPr>
          <p:cNvPr id="13" name="Picture 12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42B167E3-7889-CDA5-1B64-E212895F35D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4005089"/>
            <a:ext cx="6096000" cy="2430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3071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826D96-9BF5-8AD3-1F3C-E84C3DCADE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0BE6F14-FF48-0F4F-A8AA-2E3F25371E4A}" type="slidenum">
              <a:rPr lang="en-US" smtClean="0"/>
              <a:pPr>
                <a:spcAft>
                  <a:spcPts val="600"/>
                </a:spcAft>
              </a:pPr>
              <a:t>31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5A53D4-4C68-C8B6-690F-8E8C1255C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85" y="219944"/>
            <a:ext cx="10189853" cy="366465"/>
          </a:xfr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b="1" dirty="0">
                <a:latin typeface="+mj-lt"/>
              </a:rPr>
              <a:t>Executing a procedure</a:t>
            </a:r>
            <a:endParaRPr lang="en-US" b="1" kern="1200" baseline="0" dirty="0">
              <a:latin typeface="+mj-lt"/>
              <a:ea typeface="Arial" panose="020B0604020202020204" pitchFamily="34" charset="0"/>
              <a:cs typeface="Arial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1C5C6A1-0564-9434-41F0-891FC04794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1930" y="818860"/>
            <a:ext cx="10268138" cy="719327"/>
          </a:xfrm>
        </p:spPr>
        <p:txBody>
          <a:bodyPr lIns="91440" tIns="45720" rIns="91440" bIns="45720" anchor="ctr">
            <a:normAutofit/>
          </a:bodyPr>
          <a:lstStyle/>
          <a:p>
            <a:pPr marL="0" indent="0" algn="ctr">
              <a:buNone/>
            </a:pPr>
            <a:r>
              <a:rPr lang="en-US" sz="2000" dirty="0">
                <a:latin typeface="+mj-lt"/>
              </a:rPr>
              <a:t>You can execute a procedure the same way that you would execute an SQL statement! 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55D14C-0492-373D-3989-9ACF5FDE77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3245" y="1721067"/>
            <a:ext cx="6825509" cy="4714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8606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826D96-9BF5-8AD3-1F3C-E84C3DCADE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0BE6F14-FF48-0F4F-A8AA-2E3F25371E4A}" type="slidenum">
              <a:rPr lang="en-US" smtClean="0"/>
              <a:pPr>
                <a:spcAft>
                  <a:spcPts val="600"/>
                </a:spcAft>
              </a:pPr>
              <a:t>32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5A53D4-4C68-C8B6-690F-8E8C1255C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85" y="219944"/>
            <a:ext cx="10189853" cy="366465"/>
          </a:xfr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sz="2600" b="1" dirty="0">
                <a:latin typeface="+mj-lt"/>
              </a:rPr>
              <a:t>Executing a CL command</a:t>
            </a:r>
            <a:endParaRPr lang="en-US" sz="2600" b="1" kern="1200" baseline="0" dirty="0">
              <a:latin typeface="+mj-lt"/>
              <a:ea typeface="Arial" panose="020B0604020202020204" pitchFamily="34" charset="0"/>
              <a:cs typeface="Arial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1C5C6A1-0564-9434-41F0-891FC04794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8295" y="1175998"/>
            <a:ext cx="10995407" cy="854468"/>
          </a:xfrm>
        </p:spPr>
        <p:txBody>
          <a:bodyPr lIns="91440" tIns="45720" rIns="91440" bIns="45720" anchor="ctr">
            <a:normAutofit/>
          </a:bodyPr>
          <a:lstStyle/>
          <a:p>
            <a:pPr marL="0" indent="0" algn="ctr">
              <a:buNone/>
            </a:pPr>
            <a:r>
              <a:rPr lang="en-US" sz="2000" dirty="0">
                <a:latin typeface="+mj-lt"/>
              </a:rPr>
              <a:t>Use the CL method of the </a:t>
            </a:r>
            <a:r>
              <a:rPr lang="en-US" sz="2000" dirty="0" err="1">
                <a:solidFill>
                  <a:srgbClr val="1670FF"/>
                </a:solidFill>
                <a:latin typeface="+mj-lt"/>
              </a:rPr>
              <a:t>SQLJob</a:t>
            </a:r>
            <a:r>
              <a:rPr lang="en-US" sz="2000" dirty="0">
                <a:latin typeface="+mj-lt"/>
              </a:rPr>
              <a:t> class to execute CL commands.</a:t>
            </a:r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D442DC79-505E-B693-143F-0FFFFA652D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296" y="2479173"/>
            <a:ext cx="10995407" cy="2754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0038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826D96-9BF5-8AD3-1F3C-E84C3DCADE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0BE6F14-FF48-0F4F-A8AA-2E3F25371E4A}" type="slidenum">
              <a:rPr lang="en-US" smtClean="0"/>
              <a:pPr>
                <a:spcAft>
                  <a:spcPts val="600"/>
                </a:spcAft>
              </a:pPr>
              <a:t>33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5A53D4-4C68-C8B6-690F-8E8C1255C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85" y="219944"/>
            <a:ext cx="10189853" cy="366465"/>
          </a:xfr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sz="2600" b="1" dirty="0">
                <a:latin typeface="+mj-lt"/>
              </a:rPr>
              <a:t>Executing a prepared statement</a:t>
            </a:r>
            <a:endParaRPr lang="en-US" sz="2600" b="1" kern="1200" baseline="0" dirty="0">
              <a:latin typeface="+mj-lt"/>
              <a:ea typeface="Arial" panose="020B0604020202020204" pitchFamily="34" charset="0"/>
              <a:cs typeface="Arial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AFC663A-B37D-F6A1-81A6-79FFB7055A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0806" y="876863"/>
            <a:ext cx="8232239" cy="2121407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2000" dirty="0"/>
              <a:t>Use the </a:t>
            </a:r>
            <a:r>
              <a:rPr lang="en-US" sz="2000" dirty="0">
                <a:solidFill>
                  <a:srgbClr val="1670FF"/>
                </a:solidFill>
              </a:rPr>
              <a:t>query</a:t>
            </a:r>
            <a:r>
              <a:rPr lang="en-US" sz="2000" dirty="0"/>
              <a:t> method of </a:t>
            </a:r>
            <a:r>
              <a:rPr lang="en-US" sz="2000" dirty="0" err="1">
                <a:solidFill>
                  <a:srgbClr val="1670FF"/>
                </a:solidFill>
              </a:rPr>
              <a:t>SQLJob</a:t>
            </a:r>
            <a:r>
              <a:rPr lang="en-US" sz="2000" dirty="0"/>
              <a:t> to construct a query</a:t>
            </a:r>
          </a:p>
          <a:p>
            <a:pPr algn="ctr"/>
            <a:endParaRPr lang="en-US" sz="2000" dirty="0"/>
          </a:p>
          <a:p>
            <a:pPr marL="0" indent="0" algn="ctr">
              <a:buNone/>
            </a:pPr>
            <a:r>
              <a:rPr lang="en-US" sz="2000" dirty="0"/>
              <a:t>Add the parameters for the prepared query</a:t>
            </a:r>
          </a:p>
          <a:p>
            <a:pPr algn="ctr"/>
            <a:endParaRPr lang="en-US" sz="2000" dirty="0"/>
          </a:p>
          <a:p>
            <a:pPr marL="0" indent="0" algn="ctr">
              <a:buNone/>
            </a:pPr>
            <a:r>
              <a:rPr lang="en-US" sz="2000" dirty="0"/>
              <a:t>Then call the queries </a:t>
            </a:r>
            <a:r>
              <a:rPr lang="en-US" sz="2000" dirty="0">
                <a:solidFill>
                  <a:srgbClr val="1670FF"/>
                </a:solidFill>
              </a:rPr>
              <a:t>execute</a:t>
            </a:r>
            <a:r>
              <a:rPr lang="en-US" sz="2000" dirty="0"/>
              <a:t> method</a:t>
            </a:r>
          </a:p>
          <a:p>
            <a:pPr algn="ctr"/>
            <a:endParaRPr lang="en-US" sz="2000" dirty="0"/>
          </a:p>
          <a:p>
            <a:pPr algn="ctr"/>
            <a:endParaRPr lang="en-US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004FDB7-1D00-D7CB-24D7-188C363F3F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0806" y="2582248"/>
            <a:ext cx="8232239" cy="3853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2780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826D96-9BF5-8AD3-1F3C-E84C3DCADE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0BE6F14-FF48-0F4F-A8AA-2E3F25371E4A}" type="slidenum">
              <a:rPr lang="en-US" smtClean="0"/>
              <a:pPr>
                <a:spcAft>
                  <a:spcPts val="600"/>
                </a:spcAft>
              </a:pPr>
              <a:t>34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5A53D4-4C68-C8B6-690F-8E8C1255C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85" y="219944"/>
            <a:ext cx="10189853" cy="366465"/>
          </a:xfr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b="1" dirty="0">
                <a:latin typeface="+mj-lt"/>
              </a:rPr>
              <a:t>Explain an SQL statement</a:t>
            </a:r>
            <a:endParaRPr lang="en-US" b="1" kern="1200" baseline="0" dirty="0">
              <a:latin typeface="+mj-lt"/>
              <a:ea typeface="Arial" panose="020B0604020202020204" pitchFamily="34" charset="0"/>
              <a:cs typeface="Arial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AFC663A-B37D-F6A1-81A6-79FFB7055A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8385" y="1369030"/>
            <a:ext cx="11494581" cy="905284"/>
          </a:xfrm>
        </p:spPr>
        <p:txBody>
          <a:bodyPr lIns="91440" tIns="45720" rIns="91440" bIns="45720" anchor="ctr">
            <a:normAutofit/>
          </a:bodyPr>
          <a:lstStyle/>
          <a:p>
            <a:pPr marL="0" indent="0" algn="ctr">
              <a:buNone/>
            </a:pPr>
            <a:r>
              <a:rPr lang="en-US" sz="2000" dirty="0"/>
              <a:t>Use the </a:t>
            </a:r>
            <a:r>
              <a:rPr lang="en-US" sz="2000" dirty="0">
                <a:solidFill>
                  <a:srgbClr val="1670FF"/>
                </a:solidFill>
              </a:rPr>
              <a:t>explain</a:t>
            </a:r>
            <a:r>
              <a:rPr lang="en-US" sz="2000" dirty="0"/>
              <a:t> method of </a:t>
            </a:r>
            <a:r>
              <a:rPr lang="en-US" sz="2000" dirty="0" err="1">
                <a:solidFill>
                  <a:srgbClr val="1670FF"/>
                </a:solidFill>
              </a:rPr>
              <a:t>SQLJob</a:t>
            </a:r>
            <a:r>
              <a:rPr lang="en-US" sz="2000" dirty="0"/>
              <a:t> to explain a SQL statement and return the result.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84095E-A31D-2A86-1B55-E5586A4946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033" y="2615983"/>
            <a:ext cx="11413933" cy="2131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16660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826D96-9BF5-8AD3-1F3C-E84C3DCADE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0BE6F14-FF48-0F4F-A8AA-2E3F25371E4A}" type="slidenum">
              <a:rPr lang="en-US" smtClean="0"/>
              <a:pPr>
                <a:spcAft>
                  <a:spcPts val="600"/>
                </a:spcAft>
              </a:pPr>
              <a:t>35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5A53D4-4C68-C8B6-690F-8E8C1255C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85" y="219944"/>
            <a:ext cx="10189853" cy="366465"/>
          </a:xfrm>
        </p:spPr>
        <p:txBody>
          <a:bodyPr vert="horz" lIns="0" tIns="0" rIns="0" bIns="0" rtlCol="0" anchor="t" anchorCtr="0">
            <a:normAutofit fontScale="90000"/>
          </a:bodyPr>
          <a:lstStyle/>
          <a:p>
            <a:r>
              <a:rPr lang="en-US" sz="2800" b="1" dirty="0">
                <a:latin typeface="+mj-lt"/>
              </a:rPr>
              <a:t>Executing a batch of statements</a:t>
            </a:r>
            <a:endParaRPr lang="en-US" sz="2600" b="1" kern="1200" baseline="0" dirty="0">
              <a:latin typeface="+mj-lt"/>
              <a:ea typeface="Arial" panose="020B0604020202020204" pitchFamily="34" charset="0"/>
              <a:cs typeface="Arial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55713AF-C9DB-761B-0319-A30EC8F90B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3871" y="869529"/>
            <a:ext cx="9964257" cy="1998439"/>
          </a:xfrm>
        </p:spPr>
        <p:txBody>
          <a:bodyPr anchor="ctr">
            <a:noAutofit/>
          </a:bodyPr>
          <a:lstStyle/>
          <a:p>
            <a:pPr marL="0" indent="0" algn="ctr">
              <a:buNone/>
            </a:pPr>
            <a:r>
              <a:rPr lang="en-US" sz="2000" dirty="0">
                <a:latin typeface="+mj-lt"/>
              </a:rPr>
              <a:t>Use the </a:t>
            </a:r>
            <a:r>
              <a:rPr lang="en-US" sz="2000" dirty="0">
                <a:solidFill>
                  <a:srgbClr val="1670FF"/>
                </a:solidFill>
                <a:latin typeface="+mj-lt"/>
              </a:rPr>
              <a:t>query</a:t>
            </a:r>
            <a:r>
              <a:rPr lang="en-US" sz="2000" dirty="0">
                <a:latin typeface="+mj-lt"/>
              </a:rPr>
              <a:t> method of </a:t>
            </a:r>
            <a:r>
              <a:rPr lang="en-US" sz="2000" dirty="0" err="1">
                <a:solidFill>
                  <a:srgbClr val="1670FF"/>
                </a:solidFill>
                <a:latin typeface="+mj-lt"/>
              </a:rPr>
              <a:t>SQLJob</a:t>
            </a:r>
            <a:r>
              <a:rPr lang="en-US" sz="2000" dirty="0">
                <a:latin typeface="+mj-lt"/>
              </a:rPr>
              <a:t> to construct a prepared statement</a:t>
            </a:r>
          </a:p>
          <a:p>
            <a:pPr marL="0" indent="0" algn="ctr">
              <a:buNone/>
            </a:pPr>
            <a:endParaRPr lang="en-US" sz="2000" dirty="0">
              <a:latin typeface="+mj-lt"/>
            </a:endParaRPr>
          </a:p>
          <a:p>
            <a:pPr marL="0" indent="0" algn="ctr">
              <a:buNone/>
            </a:pPr>
            <a:r>
              <a:rPr lang="en-US" sz="2000" dirty="0">
                <a:latin typeface="+mj-lt"/>
              </a:rPr>
              <a:t>Use a 2D array of parameters to ensure the query is constructed as a batch operation</a:t>
            </a:r>
          </a:p>
          <a:p>
            <a:pPr marL="0" indent="0" algn="ctr">
              <a:buNone/>
            </a:pPr>
            <a:endParaRPr lang="en-US" sz="2000" dirty="0">
              <a:latin typeface="+mj-lt"/>
            </a:endParaRPr>
          </a:p>
          <a:p>
            <a:pPr marL="0" indent="0" algn="ctr">
              <a:buNone/>
            </a:pPr>
            <a:r>
              <a:rPr lang="en-US" sz="2000" dirty="0">
                <a:latin typeface="+mj-lt"/>
              </a:rPr>
              <a:t>Then call the queries </a:t>
            </a:r>
            <a:r>
              <a:rPr lang="en-US" sz="2000" dirty="0">
                <a:solidFill>
                  <a:srgbClr val="1670FF"/>
                </a:solidFill>
                <a:latin typeface="+mj-lt"/>
              </a:rPr>
              <a:t>execute</a:t>
            </a:r>
            <a:r>
              <a:rPr lang="en-US" sz="2000" dirty="0">
                <a:latin typeface="+mj-lt"/>
              </a:rPr>
              <a:t> method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0814448-3BC1-EDDE-D30F-A589F68931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872" y="2914622"/>
            <a:ext cx="9964256" cy="3284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9246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826D96-9BF5-8AD3-1F3C-E84C3DCADE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0BE6F14-FF48-0F4F-A8AA-2E3F25371E4A}" type="slidenum">
              <a:rPr lang="en-US" smtClean="0"/>
              <a:pPr>
                <a:spcAft>
                  <a:spcPts val="600"/>
                </a:spcAft>
              </a:pPr>
              <a:t>36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5A53D4-4C68-C8B6-690F-8E8C1255C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85" y="219944"/>
            <a:ext cx="10189853" cy="366465"/>
          </a:xfr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b="1" dirty="0">
                <a:latin typeface="+mj-lt"/>
              </a:rPr>
              <a:t>Executing statements using a pool</a:t>
            </a:r>
            <a:endParaRPr lang="en-US" b="1" kern="1200" baseline="0" dirty="0">
              <a:latin typeface="+mj-lt"/>
              <a:ea typeface="Arial" panose="020B0604020202020204" pitchFamily="34" charset="0"/>
              <a:cs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6D4C27-3368-99B8-FB99-DA799AE69D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5148" y="3239588"/>
            <a:ext cx="7410207" cy="3186388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ECFE606-D00E-96AE-40F1-0E58E0F19C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65148" y="736227"/>
            <a:ext cx="7410207" cy="2505225"/>
          </a:xfrm>
        </p:spPr>
        <p:txBody>
          <a:bodyPr anchor="ctr">
            <a:noAutofit/>
          </a:bodyPr>
          <a:lstStyle/>
          <a:p>
            <a:pPr marL="0" indent="0" algn="ctr">
              <a:buNone/>
            </a:pPr>
            <a:r>
              <a:rPr lang="en-US" sz="2000" dirty="0">
                <a:latin typeface="+mj-lt"/>
              </a:rPr>
              <a:t>Initialize a new </a:t>
            </a:r>
            <a:r>
              <a:rPr lang="en-US" sz="2000" dirty="0">
                <a:solidFill>
                  <a:srgbClr val="1670FF"/>
                </a:solidFill>
                <a:latin typeface="+mj-lt"/>
              </a:rPr>
              <a:t>pool</a:t>
            </a:r>
            <a:r>
              <a:rPr lang="en-US" sz="2000" dirty="0">
                <a:latin typeface="+mj-lt"/>
              </a:rPr>
              <a:t> object</a:t>
            </a:r>
          </a:p>
          <a:p>
            <a:pPr marL="0" indent="0" algn="ctr">
              <a:buNone/>
            </a:pPr>
            <a:endParaRPr lang="en-US" sz="2000" dirty="0">
              <a:latin typeface="+mj-lt"/>
            </a:endParaRPr>
          </a:p>
          <a:p>
            <a:pPr marL="0" indent="0" algn="ctr">
              <a:buNone/>
            </a:pPr>
            <a:r>
              <a:rPr lang="en-US" sz="2000" dirty="0">
                <a:latin typeface="+mj-lt"/>
              </a:rPr>
              <a:t>Call the pool’s </a:t>
            </a:r>
            <a:r>
              <a:rPr lang="en-US" sz="2000" dirty="0">
                <a:solidFill>
                  <a:srgbClr val="1670FF"/>
                </a:solidFill>
                <a:latin typeface="+mj-lt"/>
              </a:rPr>
              <a:t>execute</a:t>
            </a:r>
            <a:r>
              <a:rPr lang="en-US" sz="2000" dirty="0">
                <a:latin typeface="+mj-lt"/>
              </a:rPr>
              <a:t> method to run a query using any free job</a:t>
            </a:r>
          </a:p>
          <a:p>
            <a:pPr marL="0" indent="0" algn="ctr">
              <a:buNone/>
            </a:pPr>
            <a:endParaRPr lang="en-US" sz="2000" dirty="0">
              <a:latin typeface="+mj-lt"/>
            </a:endParaRPr>
          </a:p>
          <a:p>
            <a:pPr marL="0" indent="0" algn="ctr">
              <a:buNone/>
            </a:pPr>
            <a:r>
              <a:rPr lang="en-US" sz="2000" dirty="0">
                <a:latin typeface="+mj-lt"/>
              </a:rPr>
              <a:t>Call the pool’s </a:t>
            </a:r>
            <a:r>
              <a:rPr lang="en-US" sz="2000" dirty="0">
                <a:solidFill>
                  <a:srgbClr val="1670FF"/>
                </a:solidFill>
                <a:latin typeface="+mj-lt"/>
              </a:rPr>
              <a:t>end</a:t>
            </a:r>
            <a:r>
              <a:rPr lang="en-US" sz="2000" dirty="0">
                <a:latin typeface="+mj-lt"/>
              </a:rPr>
              <a:t> method to destroy the pool and cleanup resources</a:t>
            </a:r>
          </a:p>
        </p:txBody>
      </p:sp>
    </p:spTree>
    <p:extLst>
      <p:ext uri="{BB962C8B-B14F-4D97-AF65-F5344CB8AC3E}">
        <p14:creationId xmlns:p14="http://schemas.microsoft.com/office/powerpoint/2010/main" val="391362057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826D96-9BF5-8AD3-1F3C-E84C3DCADE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0BE6F14-FF48-0F4F-A8AA-2E3F25371E4A}" type="slidenum">
              <a:rPr lang="en-US" smtClean="0"/>
              <a:pPr>
                <a:spcAft>
                  <a:spcPts val="600"/>
                </a:spcAft>
              </a:pPr>
              <a:t>37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5A53D4-4C68-C8B6-690F-8E8C1255C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85" y="219944"/>
            <a:ext cx="10189853" cy="366465"/>
          </a:xfr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sz="2600" b="1" dirty="0">
                <a:latin typeface="+mj-lt"/>
              </a:rPr>
              <a:t>Retrieve the SQL Job that is running the query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AFC663A-B37D-F6A1-81A6-79FFB7055A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220" y="1390046"/>
            <a:ext cx="11470969" cy="767251"/>
          </a:xfrm>
        </p:spPr>
        <p:txBody>
          <a:bodyPr lIns="91440" tIns="45720" rIns="91440" bIns="45720" anchor="ctr">
            <a:normAutofit/>
          </a:bodyPr>
          <a:lstStyle/>
          <a:p>
            <a:pPr marL="0" indent="0" algn="ctr">
              <a:buNone/>
            </a:pPr>
            <a:r>
              <a:rPr lang="en-US" sz="2000" dirty="0">
                <a:latin typeface="+mj-lt"/>
              </a:rPr>
              <a:t>Use the </a:t>
            </a:r>
            <a:r>
              <a:rPr lang="en-US" sz="2000" dirty="0" err="1">
                <a:solidFill>
                  <a:srgbClr val="1670FF"/>
                </a:solidFill>
                <a:latin typeface="+mj-lt"/>
              </a:rPr>
              <a:t>getHostJob</a:t>
            </a:r>
            <a:r>
              <a:rPr lang="en-US" sz="2000" dirty="0">
                <a:latin typeface="+mj-lt"/>
              </a:rPr>
              <a:t> method of </a:t>
            </a:r>
            <a:r>
              <a:rPr lang="en-US" sz="2000" dirty="0">
                <a:solidFill>
                  <a:srgbClr val="1670FF"/>
                </a:solidFill>
                <a:latin typeface="+mj-lt"/>
              </a:rPr>
              <a:t>Query</a:t>
            </a:r>
            <a:r>
              <a:rPr lang="en-US" sz="2000" dirty="0">
                <a:latin typeface="+mj-lt"/>
              </a:rPr>
              <a:t> class to return the </a:t>
            </a:r>
            <a:r>
              <a:rPr lang="en-US" sz="2000" dirty="0" err="1">
                <a:solidFill>
                  <a:srgbClr val="1670FF"/>
                </a:solidFill>
                <a:latin typeface="+mj-lt"/>
              </a:rPr>
              <a:t>SQLJob</a:t>
            </a:r>
            <a:r>
              <a:rPr lang="en-US" sz="2000" dirty="0">
                <a:latin typeface="+mj-lt"/>
              </a:rPr>
              <a:t> that is running the query</a:t>
            </a:r>
            <a:endParaRPr lang="en-US" dirty="0">
              <a:latin typeface="+mj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D2DAA1F-576B-2213-30E2-FC38A41D356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016"/>
          <a:stretch/>
        </p:blipFill>
        <p:spPr>
          <a:xfrm>
            <a:off x="473838" y="2635785"/>
            <a:ext cx="11239731" cy="2302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8170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826D96-9BF5-8AD3-1F3C-E84C3DCADE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0BE6F14-FF48-0F4F-A8AA-2E3F25371E4A}" type="slidenum">
              <a:rPr lang="en-US" smtClean="0"/>
              <a:pPr>
                <a:spcAft>
                  <a:spcPts val="600"/>
                </a:spcAft>
              </a:pPr>
              <a:t>38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5A53D4-4C68-C8B6-690F-8E8C1255C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85" y="219944"/>
            <a:ext cx="10189853" cy="366465"/>
          </a:xfr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b="1" dirty="0">
                <a:latin typeface="+mj-lt"/>
              </a:rPr>
              <a:t>Retrieve the status for the SQL job 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AFC663A-B37D-F6A1-81A6-79FFB7055A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1478" y="1544770"/>
            <a:ext cx="11774620" cy="767251"/>
          </a:xfrm>
        </p:spPr>
        <p:txBody>
          <a:bodyPr lIns="91440" tIns="45720" rIns="91440" bIns="45720" anchor="ctr">
            <a:noAutofit/>
          </a:bodyPr>
          <a:lstStyle/>
          <a:p>
            <a:pPr marL="0" indent="0" algn="ctr">
              <a:buNone/>
            </a:pPr>
            <a:r>
              <a:rPr lang="en-US" sz="2000" dirty="0">
                <a:latin typeface="+mj-lt"/>
              </a:rPr>
              <a:t>Use the </a:t>
            </a:r>
            <a:r>
              <a:rPr lang="en-US" sz="2000" dirty="0" err="1">
                <a:solidFill>
                  <a:srgbClr val="1670FF"/>
                </a:solidFill>
                <a:latin typeface="+mj-lt"/>
              </a:rPr>
              <a:t>getStatus</a:t>
            </a:r>
            <a:r>
              <a:rPr lang="en-US" sz="2000" dirty="0">
                <a:latin typeface="+mj-lt"/>
              </a:rPr>
              <a:t> method of </a:t>
            </a:r>
            <a:r>
              <a:rPr lang="en-US" sz="2000" dirty="0" err="1">
                <a:solidFill>
                  <a:srgbClr val="1670FF"/>
                </a:solidFill>
                <a:latin typeface="+mj-lt"/>
              </a:rPr>
              <a:t>SQLJob</a:t>
            </a:r>
            <a:r>
              <a:rPr lang="en-US" sz="2000" dirty="0">
                <a:latin typeface="+mj-lt"/>
              </a:rPr>
              <a:t> to retrieve the status of the job</a:t>
            </a:r>
          </a:p>
          <a:p>
            <a:pPr marL="0" indent="0" algn="ctr">
              <a:buNone/>
            </a:pPr>
            <a:endParaRPr lang="en-US" sz="2000" dirty="0">
              <a:latin typeface="+mj-lt"/>
            </a:endParaRPr>
          </a:p>
          <a:p>
            <a:pPr marL="0" indent="0" algn="ctr">
              <a:buNone/>
            </a:pPr>
            <a:r>
              <a:rPr lang="en-US" sz="2000" dirty="0">
                <a:latin typeface="+mj-lt"/>
              </a:rPr>
              <a:t>Can be any of </a:t>
            </a:r>
            <a:r>
              <a:rPr lang="en-US" sz="2000" dirty="0" err="1">
                <a:solidFill>
                  <a:srgbClr val="1670FF"/>
                </a:solidFill>
                <a:latin typeface="+mj-lt"/>
              </a:rPr>
              <a:t>notStarted</a:t>
            </a:r>
            <a:r>
              <a:rPr lang="en-US" sz="2000" dirty="0">
                <a:latin typeface="+mj-lt"/>
              </a:rPr>
              <a:t>, </a:t>
            </a:r>
            <a:r>
              <a:rPr lang="en-US" sz="2000" dirty="0">
                <a:solidFill>
                  <a:srgbClr val="1670FF"/>
                </a:solidFill>
                <a:latin typeface="+mj-lt"/>
              </a:rPr>
              <a:t>connecting</a:t>
            </a:r>
            <a:r>
              <a:rPr lang="en-US" sz="2000" dirty="0">
                <a:latin typeface="+mj-lt"/>
              </a:rPr>
              <a:t>, </a:t>
            </a:r>
            <a:r>
              <a:rPr lang="en-US" sz="2000" dirty="0">
                <a:solidFill>
                  <a:srgbClr val="1670FF"/>
                </a:solidFill>
                <a:latin typeface="+mj-lt"/>
              </a:rPr>
              <a:t>ready</a:t>
            </a:r>
            <a:r>
              <a:rPr lang="en-US" sz="2000" dirty="0">
                <a:latin typeface="+mj-lt"/>
              </a:rPr>
              <a:t>, </a:t>
            </a:r>
            <a:r>
              <a:rPr lang="en-US" sz="2000" dirty="0">
                <a:solidFill>
                  <a:srgbClr val="1670FF"/>
                </a:solidFill>
                <a:latin typeface="+mj-lt"/>
              </a:rPr>
              <a:t>busy</a:t>
            </a:r>
            <a:r>
              <a:rPr lang="en-US" sz="2000" dirty="0">
                <a:latin typeface="+mj-lt"/>
              </a:rPr>
              <a:t>, </a:t>
            </a:r>
            <a:r>
              <a:rPr lang="en-US" sz="2000" dirty="0">
                <a:solidFill>
                  <a:srgbClr val="1670FF"/>
                </a:solidFill>
                <a:latin typeface="+mj-lt"/>
              </a:rPr>
              <a:t>ended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673DB3-138D-C852-26E0-0AD7C01916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424" y="2877656"/>
            <a:ext cx="11299151" cy="1832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17983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826D96-9BF5-8AD3-1F3C-E84C3DCADE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0BE6F14-FF48-0F4F-A8AA-2E3F25371E4A}" type="slidenum">
              <a:rPr lang="en-US" smtClean="0"/>
              <a:pPr>
                <a:spcAft>
                  <a:spcPts val="600"/>
                </a:spcAft>
              </a:pPr>
              <a:t>39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5A53D4-4C68-C8B6-690F-8E8C1255C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85" y="219944"/>
            <a:ext cx="10189853" cy="366465"/>
          </a:xfr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sz="2600" b="1" dirty="0">
                <a:latin typeface="+mj-lt"/>
              </a:rPr>
              <a:t>Retrieve the state of the query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AFC663A-B37D-F6A1-81A6-79FFB7055A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6073" y="1227914"/>
            <a:ext cx="11371127" cy="1108154"/>
          </a:xfrm>
        </p:spPr>
        <p:txBody>
          <a:bodyPr lIns="91440" tIns="45720" rIns="91440" bIns="45720" anchor="ctr">
            <a:noAutofit/>
          </a:bodyPr>
          <a:lstStyle/>
          <a:p>
            <a:pPr marL="0" indent="0" algn="ctr">
              <a:buNone/>
            </a:pPr>
            <a:r>
              <a:rPr lang="en-US" sz="2000" dirty="0">
                <a:latin typeface="+mj-lt"/>
              </a:rPr>
              <a:t>Use the </a:t>
            </a:r>
            <a:r>
              <a:rPr lang="en-US" sz="2000" dirty="0" err="1">
                <a:solidFill>
                  <a:srgbClr val="1670FF"/>
                </a:solidFill>
                <a:latin typeface="+mj-lt"/>
              </a:rPr>
              <a:t>getState</a:t>
            </a:r>
            <a:r>
              <a:rPr lang="en-US" sz="2000" dirty="0">
                <a:latin typeface="+mj-lt"/>
              </a:rPr>
              <a:t> method of </a:t>
            </a:r>
            <a:r>
              <a:rPr lang="en-US" sz="2000" dirty="0">
                <a:solidFill>
                  <a:srgbClr val="1670FF"/>
                </a:solidFill>
                <a:latin typeface="+mj-lt"/>
              </a:rPr>
              <a:t>Query</a:t>
            </a:r>
            <a:r>
              <a:rPr lang="en-US" sz="2000" dirty="0">
                <a:latin typeface="+mj-lt"/>
              </a:rPr>
              <a:t> class to return the state of the query</a:t>
            </a:r>
          </a:p>
          <a:p>
            <a:pPr marL="0" indent="0" algn="ctr">
              <a:buNone/>
            </a:pPr>
            <a:endParaRPr lang="en-US" sz="2000" dirty="0">
              <a:latin typeface="+mj-lt"/>
            </a:endParaRPr>
          </a:p>
          <a:p>
            <a:pPr marL="0" indent="0" algn="ctr">
              <a:buNone/>
            </a:pPr>
            <a:r>
              <a:rPr lang="en-US" sz="2000" dirty="0">
                <a:latin typeface="+mj-lt"/>
              </a:rPr>
              <a:t>Can be one of "</a:t>
            </a:r>
            <a:r>
              <a:rPr lang="en-US" sz="2000" dirty="0">
                <a:solidFill>
                  <a:srgbClr val="1670FF"/>
                </a:solidFill>
                <a:latin typeface="+mj-lt"/>
              </a:rPr>
              <a:t>NOT_YET_RUN</a:t>
            </a:r>
            <a:r>
              <a:rPr lang="en-US" sz="2000" dirty="0">
                <a:latin typeface="+mj-lt"/>
              </a:rPr>
              <a:t>", "</a:t>
            </a:r>
            <a:r>
              <a:rPr lang="en-US" sz="2000" dirty="0">
                <a:solidFill>
                  <a:srgbClr val="1670FF"/>
                </a:solidFill>
                <a:latin typeface="+mj-lt"/>
              </a:rPr>
              <a:t>RUN_MORE_DATA_AVAILABLE</a:t>
            </a:r>
            <a:r>
              <a:rPr lang="en-US" sz="2000" dirty="0">
                <a:latin typeface="+mj-lt"/>
              </a:rPr>
              <a:t>", "</a:t>
            </a:r>
            <a:r>
              <a:rPr lang="en-US" sz="2000" dirty="0">
                <a:solidFill>
                  <a:srgbClr val="1670FF"/>
                </a:solidFill>
                <a:latin typeface="+mj-lt"/>
              </a:rPr>
              <a:t>RUN_DONE</a:t>
            </a:r>
            <a:r>
              <a:rPr lang="en-US" sz="2000" dirty="0">
                <a:latin typeface="+mj-lt"/>
              </a:rPr>
              <a:t>", "</a:t>
            </a:r>
            <a:r>
              <a:rPr lang="en-US" sz="2000" dirty="0">
                <a:solidFill>
                  <a:srgbClr val="1670FF"/>
                </a:solidFill>
                <a:latin typeface="+mj-lt"/>
              </a:rPr>
              <a:t>ERROR</a:t>
            </a:r>
            <a:r>
              <a:rPr lang="en-US" sz="2000" dirty="0">
                <a:latin typeface="+mj-lt"/>
              </a:rPr>
              <a:t>"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490A91-BE6C-7D2D-0091-B1EA7E3A1F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073" y="2919089"/>
            <a:ext cx="11371127" cy="2143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0033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Mapepire Origin Story…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AB3B0DF-D3C2-2F98-4F0E-25074A003A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024" y="1480522"/>
            <a:ext cx="11463275" cy="4279699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4C87CDA8-FDB8-8B78-D034-0FB8227B5B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596" y="4694184"/>
            <a:ext cx="889641" cy="889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8B0381F6-4804-BCA2-DCBC-131BF5664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4137" y="4622777"/>
            <a:ext cx="961048" cy="961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yellow and black snake head&#10;&#10;Description automatically generated">
            <a:extLst>
              <a:ext uri="{FF2B5EF4-FFF2-40B4-BE49-F238E27FC236}">
                <a16:creationId xmlns:a16="http://schemas.microsoft.com/office/drawing/2014/main" id="{CFE96751-AB72-BF90-8ADE-BAD75613BE2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6423" y="4622777"/>
            <a:ext cx="961048" cy="961048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E55751-B910-6D2F-8C1B-7F4F8431F90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61163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826D96-9BF5-8AD3-1F3C-E84C3DCADE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0BE6F14-FF48-0F4F-A8AA-2E3F25371E4A}" type="slidenum">
              <a:rPr lang="en-US" smtClean="0"/>
              <a:pPr>
                <a:spcAft>
                  <a:spcPts val="600"/>
                </a:spcAft>
              </a:pPr>
              <a:t>40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5A53D4-4C68-C8B6-690F-8E8C1255C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85" y="219944"/>
            <a:ext cx="10189853" cy="366465"/>
          </a:xfr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b="1" dirty="0">
                <a:latin typeface="+mj-lt"/>
              </a:rPr>
              <a:t>Retrieve the count of pending transactions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AFC663A-B37D-F6A1-81A6-79FFB7055A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7327" y="1471493"/>
            <a:ext cx="10717347" cy="767251"/>
          </a:xfrm>
        </p:spPr>
        <p:txBody>
          <a:bodyPr lIns="91440" tIns="45720" rIns="91440" bIns="45720" anchor="ctr">
            <a:normAutofit/>
          </a:bodyPr>
          <a:lstStyle/>
          <a:p>
            <a:pPr marL="0" indent="0" algn="ctr">
              <a:buNone/>
            </a:pPr>
            <a:r>
              <a:rPr lang="en-US" sz="2000" dirty="0">
                <a:latin typeface="+mj-lt"/>
              </a:rPr>
              <a:t>Use the </a:t>
            </a:r>
            <a:r>
              <a:rPr lang="en-US" sz="2000" dirty="0" err="1">
                <a:solidFill>
                  <a:srgbClr val="1670FF"/>
                </a:solidFill>
                <a:latin typeface="+mj-lt"/>
              </a:rPr>
              <a:t>getPendingTransactions</a:t>
            </a:r>
            <a:r>
              <a:rPr lang="en-US" sz="2000" dirty="0">
                <a:latin typeface="+mj-lt"/>
              </a:rPr>
              <a:t> method of </a:t>
            </a:r>
            <a:r>
              <a:rPr lang="en-US" sz="2000" dirty="0" err="1">
                <a:solidFill>
                  <a:srgbClr val="1670FF"/>
                </a:solidFill>
                <a:latin typeface="+mj-lt"/>
              </a:rPr>
              <a:t>SQLJob</a:t>
            </a:r>
            <a:r>
              <a:rPr lang="en-US" sz="2000" dirty="0">
                <a:latin typeface="+mj-lt"/>
              </a:rPr>
              <a:t> to retrieve the count of pending transactions.</a:t>
            </a:r>
            <a:endParaRPr lang="en-US" dirty="0">
              <a:latin typeface="+mj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EB3EE8-F308-D441-4D86-DA26EDB906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327" y="2918555"/>
            <a:ext cx="10717346" cy="1944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83314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826D96-9BF5-8AD3-1F3C-E84C3DCADE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0BE6F14-FF48-0F4F-A8AA-2E3F25371E4A}" type="slidenum">
              <a:rPr lang="en-US" smtClean="0"/>
              <a:pPr>
                <a:spcAft>
                  <a:spcPts val="600"/>
                </a:spcAft>
              </a:pPr>
              <a:t>41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5A53D4-4C68-C8B6-690F-8E8C1255C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85" y="219944"/>
            <a:ext cx="10189853" cy="366465"/>
          </a:xfr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b="1" dirty="0">
                <a:latin typeface="+mj-lt"/>
              </a:rPr>
              <a:t>Retrieve the number of ongoing requests for a job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AFC663A-B37D-F6A1-81A6-79FFB7055A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241" y="1438970"/>
            <a:ext cx="11659517" cy="767251"/>
          </a:xfrm>
        </p:spPr>
        <p:txBody>
          <a:bodyPr lIns="91440" tIns="45720" rIns="91440" bIns="45720" anchor="ctr">
            <a:normAutofit/>
          </a:bodyPr>
          <a:lstStyle/>
          <a:p>
            <a:pPr marL="0" indent="0" algn="ctr">
              <a:buNone/>
            </a:pPr>
            <a:r>
              <a:rPr lang="en-US" sz="2000" dirty="0">
                <a:latin typeface="+mj-lt"/>
              </a:rPr>
              <a:t>Use the </a:t>
            </a:r>
            <a:r>
              <a:rPr lang="en-US" sz="2000" dirty="0" err="1">
                <a:solidFill>
                  <a:srgbClr val="1670FF"/>
                </a:solidFill>
                <a:latin typeface="+mj-lt"/>
              </a:rPr>
              <a:t>getRunningCount</a:t>
            </a:r>
            <a:r>
              <a:rPr lang="en-US" sz="2000" dirty="0">
                <a:latin typeface="+mj-lt"/>
              </a:rPr>
              <a:t> method of </a:t>
            </a:r>
            <a:r>
              <a:rPr lang="en-US" sz="2000" dirty="0" err="1">
                <a:solidFill>
                  <a:srgbClr val="1670FF"/>
                </a:solidFill>
                <a:latin typeface="+mj-lt"/>
              </a:rPr>
              <a:t>SQLJob</a:t>
            </a:r>
            <a:r>
              <a:rPr lang="en-US" sz="2000" dirty="0">
                <a:latin typeface="+mj-lt"/>
              </a:rPr>
              <a:t> to retrieve the number of ongoing requests for the job</a:t>
            </a:r>
            <a:endParaRPr lang="en-US" dirty="0">
              <a:latin typeface="+mj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E1F359-1CE7-6B6A-4A92-A40DF6A3C1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241" y="2733777"/>
            <a:ext cx="11659517" cy="1932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32699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826D96-9BF5-8AD3-1F3C-E84C3DCADE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0BE6F14-FF48-0F4F-A8AA-2E3F25371E4A}" type="slidenum">
              <a:rPr lang="en-US" smtClean="0"/>
              <a:pPr>
                <a:spcAft>
                  <a:spcPts val="600"/>
                </a:spcAft>
              </a:pPr>
              <a:t>42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5A53D4-4C68-C8B6-690F-8E8C1255C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85" y="219944"/>
            <a:ext cx="10189853" cy="366465"/>
          </a:xfr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b="1" dirty="0">
                <a:latin typeface="+mj-lt"/>
              </a:rPr>
              <a:t>Retrieve the trace file path 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AFC663A-B37D-F6A1-81A6-79FFB7055A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6600" y="1609961"/>
            <a:ext cx="10598799" cy="767251"/>
          </a:xfrm>
        </p:spPr>
        <p:txBody>
          <a:bodyPr lIns="91440" tIns="45720" rIns="91440" bIns="45720" anchor="ctr">
            <a:normAutofit/>
          </a:bodyPr>
          <a:lstStyle/>
          <a:p>
            <a:pPr marL="0" indent="0" algn="ctr">
              <a:buNone/>
            </a:pPr>
            <a:r>
              <a:rPr lang="en-US" sz="2000" dirty="0">
                <a:latin typeface="+mj-lt"/>
              </a:rPr>
              <a:t>Use the </a:t>
            </a:r>
            <a:r>
              <a:rPr lang="en-US" sz="2000" dirty="0" err="1">
                <a:solidFill>
                  <a:srgbClr val="1670FF"/>
                </a:solidFill>
                <a:latin typeface="+mj-lt"/>
              </a:rPr>
              <a:t>getTraceFilePath</a:t>
            </a:r>
            <a:r>
              <a:rPr lang="en-US" sz="2000" dirty="0">
                <a:latin typeface="+mj-lt"/>
              </a:rPr>
              <a:t> method of </a:t>
            </a:r>
            <a:r>
              <a:rPr lang="en-US" sz="2000" dirty="0" err="1">
                <a:solidFill>
                  <a:srgbClr val="1670FF"/>
                </a:solidFill>
                <a:latin typeface="+mj-lt"/>
              </a:rPr>
              <a:t>SQLJob</a:t>
            </a:r>
            <a:r>
              <a:rPr lang="en-US" sz="2000" dirty="0">
                <a:latin typeface="+mj-lt"/>
              </a:rPr>
              <a:t> to retrieve the file path of the trace file</a:t>
            </a:r>
            <a:endParaRPr lang="en-US" dirty="0">
              <a:latin typeface="+mj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6677A0-3249-3F9B-E437-2185E8A5CB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601" y="2807017"/>
            <a:ext cx="10598798" cy="1725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15903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826D96-9BF5-8AD3-1F3C-E84C3DCADE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0BE6F14-FF48-0F4F-A8AA-2E3F25371E4A}" type="slidenum">
              <a:rPr lang="en-US" smtClean="0"/>
              <a:pPr>
                <a:spcAft>
                  <a:spcPts val="600"/>
                </a:spcAft>
              </a:pPr>
              <a:t>43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5A53D4-4C68-C8B6-690F-8E8C1255C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85" y="219944"/>
            <a:ext cx="10189853" cy="366465"/>
          </a:xfr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b="1" dirty="0">
                <a:latin typeface="+mj-lt"/>
              </a:rPr>
              <a:t>Set the backend log level</a:t>
            </a:r>
            <a:endParaRPr lang="en-US" b="1" kern="1200" baseline="0" dirty="0">
              <a:latin typeface="+mj-lt"/>
              <a:cs typeface="Arial"/>
            </a:endParaRPr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D3A2DE05-A47A-6F33-9E0B-DB7786AAD7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337" y="3624850"/>
            <a:ext cx="10971423" cy="153088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F1D8B81-90CF-9610-2F11-CECC80A679E8}"/>
              </a:ext>
            </a:extLst>
          </p:cNvPr>
          <p:cNvSpPr txBox="1"/>
          <p:nvPr/>
        </p:nvSpPr>
        <p:spPr>
          <a:xfrm>
            <a:off x="612239" y="1452645"/>
            <a:ext cx="10967521" cy="16312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dirty="0">
                <a:latin typeface="+mj-lt"/>
                <a:ea typeface="Calibri"/>
                <a:cs typeface="Calibri"/>
              </a:rPr>
              <a:t>Use the </a:t>
            </a:r>
            <a:r>
              <a:rPr lang="en-US" sz="2000" dirty="0" err="1">
                <a:solidFill>
                  <a:srgbClr val="1670FF"/>
                </a:solidFill>
                <a:latin typeface="+mj-lt"/>
                <a:ea typeface="Calibri"/>
                <a:cs typeface="Calibri"/>
              </a:rPr>
              <a:t>setTraceConfig</a:t>
            </a:r>
            <a:r>
              <a:rPr lang="en-US" sz="2000" dirty="0">
                <a:latin typeface="+mj-lt"/>
                <a:ea typeface="Calibri"/>
                <a:cs typeface="Calibri"/>
              </a:rPr>
              <a:t> method of the </a:t>
            </a:r>
            <a:r>
              <a:rPr lang="en-US" sz="2000" dirty="0" err="1">
                <a:solidFill>
                  <a:srgbClr val="1670FF"/>
                </a:solidFill>
                <a:latin typeface="+mj-lt"/>
                <a:ea typeface="Calibri"/>
                <a:cs typeface="Calibri"/>
              </a:rPr>
              <a:t>SQLJob</a:t>
            </a:r>
            <a:r>
              <a:rPr lang="en-US" sz="2000" dirty="0">
                <a:latin typeface="+mj-lt"/>
                <a:ea typeface="Calibri"/>
                <a:cs typeface="Calibri"/>
              </a:rPr>
              <a:t> class to set the trace level and destination for the Mapepire server</a:t>
            </a:r>
            <a:endParaRPr lang="en-US" sz="2000" dirty="0">
              <a:latin typeface="+mj-lt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sz="2000" dirty="0">
              <a:latin typeface="+mj-lt"/>
              <a:ea typeface="Calibri"/>
              <a:cs typeface="Calibri"/>
            </a:endParaRPr>
          </a:p>
          <a:p>
            <a:pPr algn="ctr"/>
            <a:r>
              <a:rPr lang="en-US" sz="2000" dirty="0">
                <a:latin typeface="+mj-lt"/>
                <a:ea typeface="Calibri"/>
                <a:cs typeface="Calibri"/>
              </a:rPr>
              <a:t>In this case we are sending the trace data to a file, and we are using the most verbose level of logging</a:t>
            </a:r>
            <a:endParaRPr lang="en-US" sz="2000" dirty="0">
              <a:latin typeface="+mj-lt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881694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826D96-9BF5-8AD3-1F3C-E84C3DCADE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0BE6F14-FF48-0F4F-A8AA-2E3F25371E4A}" type="slidenum">
              <a:rPr lang="en-US" smtClean="0"/>
              <a:pPr>
                <a:spcAft>
                  <a:spcPts val="600"/>
                </a:spcAft>
              </a:pPr>
              <a:t>44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5A53D4-4C68-C8B6-690F-8E8C1255C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85" y="219944"/>
            <a:ext cx="10189853" cy="366465"/>
          </a:xfr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b="1" dirty="0">
                <a:latin typeface="+mj-lt"/>
              </a:rPr>
              <a:t>Retrieve the server trace data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AFC663A-B37D-F6A1-81A6-79FFB7055A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0889" y="1623849"/>
            <a:ext cx="10065629" cy="767251"/>
          </a:xfrm>
        </p:spPr>
        <p:txBody>
          <a:bodyPr lIns="91440" tIns="45720" rIns="91440" bIns="45720" anchor="ctr">
            <a:normAutofit/>
          </a:bodyPr>
          <a:lstStyle/>
          <a:p>
            <a:pPr marL="0" indent="0" algn="ctr">
              <a:buNone/>
            </a:pPr>
            <a:r>
              <a:rPr lang="en-US" sz="2000" dirty="0">
                <a:latin typeface="+mj-lt"/>
              </a:rPr>
              <a:t>Use the </a:t>
            </a:r>
            <a:r>
              <a:rPr lang="en-US" sz="2000" dirty="0" err="1">
                <a:solidFill>
                  <a:srgbClr val="1670FF"/>
                </a:solidFill>
                <a:latin typeface="+mj-lt"/>
              </a:rPr>
              <a:t>getTraceData</a:t>
            </a:r>
            <a:r>
              <a:rPr lang="en-US" sz="2000" dirty="0">
                <a:latin typeface="+mj-lt"/>
              </a:rPr>
              <a:t> method of </a:t>
            </a:r>
            <a:r>
              <a:rPr lang="en-US" sz="2000" dirty="0" err="1">
                <a:solidFill>
                  <a:srgbClr val="1670FF"/>
                </a:solidFill>
                <a:latin typeface="+mj-lt"/>
              </a:rPr>
              <a:t>SQLJob</a:t>
            </a:r>
            <a:r>
              <a:rPr lang="en-US" sz="2000" dirty="0">
                <a:latin typeface="+mj-lt"/>
              </a:rPr>
              <a:t> to retrieve the trace data from the backend</a:t>
            </a:r>
            <a:endParaRPr lang="en-US" dirty="0">
              <a:latin typeface="+mj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3427E4-8A73-465B-8FD2-C5DDBC6166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888" y="3017994"/>
            <a:ext cx="10065629" cy="1777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79020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826D96-9BF5-8AD3-1F3C-E84C3DCADE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0BE6F14-FF48-0F4F-A8AA-2E3F25371E4A}" type="slidenum">
              <a:rPr lang="en-US" smtClean="0"/>
              <a:pPr>
                <a:spcAft>
                  <a:spcPts val="600"/>
                </a:spcAft>
              </a:pPr>
              <a:t>45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5A53D4-4C68-C8B6-690F-8E8C1255C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85" y="219944"/>
            <a:ext cx="10189853" cy="366465"/>
          </a:xfr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b="1" dirty="0">
                <a:latin typeface="+mj-lt"/>
              </a:rPr>
              <a:t>Retrieve the Mapepire server version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AFC663A-B37D-F6A1-81A6-79FFB7055A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076" y="1305157"/>
            <a:ext cx="11281846" cy="767251"/>
          </a:xfrm>
        </p:spPr>
        <p:txBody>
          <a:bodyPr lIns="91440" tIns="45720" rIns="91440" bIns="45720" anchor="ctr">
            <a:normAutofit/>
          </a:bodyPr>
          <a:lstStyle/>
          <a:p>
            <a:pPr marL="0" indent="0" algn="ctr">
              <a:buNone/>
            </a:pPr>
            <a:r>
              <a:rPr lang="en-US" sz="2000" dirty="0">
                <a:latin typeface="+mj-lt"/>
              </a:rPr>
              <a:t>Use the </a:t>
            </a:r>
            <a:r>
              <a:rPr lang="en-US" sz="2000" dirty="0" err="1">
                <a:solidFill>
                  <a:srgbClr val="1670FF"/>
                </a:solidFill>
                <a:latin typeface="+mj-lt"/>
              </a:rPr>
              <a:t>getVersion</a:t>
            </a:r>
            <a:r>
              <a:rPr lang="en-US" sz="2000" dirty="0">
                <a:latin typeface="+mj-lt"/>
              </a:rPr>
              <a:t> method of </a:t>
            </a:r>
            <a:r>
              <a:rPr lang="en-US" sz="2000" dirty="0" err="1">
                <a:solidFill>
                  <a:srgbClr val="1670FF"/>
                </a:solidFill>
                <a:latin typeface="+mj-lt"/>
              </a:rPr>
              <a:t>SQLJob</a:t>
            </a:r>
            <a:r>
              <a:rPr lang="en-US" sz="2000" dirty="0">
                <a:latin typeface="+mj-lt"/>
              </a:rPr>
              <a:t> to retrieve the Mapepire server version.</a:t>
            </a:r>
            <a:endParaRPr lang="en-US" dirty="0">
              <a:latin typeface="+mj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0892D98-41A5-DF8B-CFC2-A9A11D0CA1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673" t="11913" r="2554" b="11307"/>
          <a:stretch/>
        </p:blipFill>
        <p:spPr>
          <a:xfrm>
            <a:off x="693575" y="2929812"/>
            <a:ext cx="10804849" cy="2019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8866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7C61A5D-EB8F-8EB4-5356-C7AA1C71DD7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46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161C106-5188-1E53-4334-8901DB46CD28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latin typeface="+mj-lt"/>
              </a:rPr>
              <a:t>Consistent SDK behavior access languages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D63635C-552F-641C-7130-D08AA1B3BD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Guided by a unified reference architecture</a:t>
            </a:r>
          </a:p>
          <a:p>
            <a:pPr lvl="1"/>
            <a:r>
              <a:rPr lang="en-US" dirty="0">
                <a:latin typeface="+mj-lt"/>
                <a:hlinkClick r:id="rId2"/>
              </a:rPr>
              <a:t>https://mapepire-ibmi.github.io/reference/maintenance/referencearchitecture/</a:t>
            </a:r>
            <a:endParaRPr lang="en-US" dirty="0">
              <a:latin typeface="+mj-lt"/>
            </a:endParaRPr>
          </a:p>
          <a:p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Similar experiences</a:t>
            </a:r>
          </a:p>
          <a:p>
            <a:pPr lvl="1"/>
            <a:r>
              <a:rPr lang="en-US" dirty="0">
                <a:latin typeface="+mj-lt"/>
              </a:rPr>
              <a:t>Class names</a:t>
            </a:r>
          </a:p>
          <a:p>
            <a:pPr lvl="1"/>
            <a:r>
              <a:rPr lang="en-US" dirty="0">
                <a:latin typeface="+mj-lt"/>
              </a:rPr>
              <a:t>Method names</a:t>
            </a:r>
          </a:p>
          <a:p>
            <a:pPr lvl="1"/>
            <a:r>
              <a:rPr lang="en-US" dirty="0">
                <a:latin typeface="+mj-lt"/>
              </a:rPr>
              <a:t>Throwable types</a:t>
            </a:r>
          </a:p>
          <a:p>
            <a:pPr lvl="1"/>
            <a:r>
              <a:rPr lang="en-US" dirty="0">
                <a:latin typeface="+mj-lt"/>
              </a:rPr>
              <a:t>Input parameters</a:t>
            </a:r>
          </a:p>
          <a:p>
            <a:pPr lvl="1"/>
            <a:r>
              <a:rPr lang="en-US" dirty="0">
                <a:latin typeface="+mj-lt"/>
              </a:rPr>
              <a:t>Configuration options</a:t>
            </a:r>
          </a:p>
        </p:txBody>
      </p:sp>
    </p:spTree>
    <p:extLst>
      <p:ext uri="{BB962C8B-B14F-4D97-AF65-F5344CB8AC3E}">
        <p14:creationId xmlns:p14="http://schemas.microsoft.com/office/powerpoint/2010/main" val="289295166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7C61A5D-EB8F-8EB4-5356-C7AA1C71DD7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47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161C106-5188-1E53-4334-8901DB46CD28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latin typeface="+mj-lt"/>
              </a:rPr>
              <a:t>Node.js vs Java Implementation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3B42EF4-6721-1C49-4F5E-B62BDED09818}"/>
              </a:ext>
            </a:extLst>
          </p:cNvPr>
          <p:cNvSpPr txBox="1"/>
          <p:nvPr/>
        </p:nvSpPr>
        <p:spPr>
          <a:xfrm>
            <a:off x="310897" y="1465673"/>
            <a:ext cx="5785099" cy="4093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3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Initialize credentials</a:t>
            </a:r>
            <a:endParaRPr lang="en-CA" sz="13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CA" sz="13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sz="13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creds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CA" sz="13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DaemonServer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{ </a:t>
            </a:r>
            <a:r>
              <a:rPr lang="en-CA" sz="13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host: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sz="13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"HOST"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CA" sz="13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port: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sz="13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8076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CA" sz="13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user: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sz="13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"USER"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CA" sz="13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password: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sz="13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"PASSWORD"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CA" sz="13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rejectUnauthorized</a:t>
            </a:r>
            <a:r>
              <a:rPr lang="en-CA" sz="13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sz="13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CA" sz="13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ca: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sz="13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"CA"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}</a:t>
            </a:r>
          </a:p>
          <a:p>
            <a:endParaRPr lang="en-CA" sz="13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CA" sz="13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Establish connection</a:t>
            </a:r>
            <a:endParaRPr lang="en-CA" sz="13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CA" sz="13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sz="13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job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CA" sz="13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sz="13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SQLJob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CA" sz="13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sz="1300" b="0" dirty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job</a:t>
            </a:r>
            <a:r>
              <a:rPr lang="en-CA" sz="13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CA" sz="13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connect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CA" sz="13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creds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endParaRPr lang="en-CA" sz="13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CA" sz="13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CA" sz="13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Initialize and execute query</a:t>
            </a:r>
            <a:endParaRPr lang="en-CA" sz="13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CA" sz="13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sz="13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query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CA" sz="1300" b="0" dirty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job</a:t>
            </a:r>
            <a:r>
              <a:rPr lang="en-CA" sz="13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CA" sz="13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query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CA" sz="13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"SELECT * FROM SAMPLE.DEPARTMENT"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CA" sz="13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sz="13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CA" sz="13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sz="1300" b="0" dirty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query</a:t>
            </a:r>
            <a:r>
              <a:rPr lang="en-CA" sz="13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CA" sz="13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execute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CA" sz="13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endParaRPr lang="en-CA" sz="13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CA" sz="13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CA" sz="13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CA" sz="13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Convert to JSON string and output</a:t>
            </a:r>
            <a:endParaRPr lang="en-CA" sz="13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CA" sz="13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CA" sz="13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CA" sz="13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en-CA" sz="13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CA" sz="13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stringify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CA" sz="13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F6B02C6-4C53-ACB0-9722-7CC81CAB6AFC}"/>
              </a:ext>
            </a:extLst>
          </p:cNvPr>
          <p:cNvCxnSpPr>
            <a:cxnSpLocks/>
          </p:cNvCxnSpPr>
          <p:nvPr/>
        </p:nvCxnSpPr>
        <p:spPr>
          <a:xfrm flipH="1">
            <a:off x="6142654" y="1015090"/>
            <a:ext cx="1" cy="5433199"/>
          </a:xfrm>
          <a:prstGeom prst="line">
            <a:avLst/>
          </a:prstGeom>
          <a:ln>
            <a:solidFill>
              <a:srgbClr val="167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15E3F04-4D7B-F3F0-97F7-EC011A4D3168}"/>
              </a:ext>
            </a:extLst>
          </p:cNvPr>
          <p:cNvSpPr txBox="1"/>
          <p:nvPr/>
        </p:nvSpPr>
        <p:spPr>
          <a:xfrm>
            <a:off x="1" y="931111"/>
            <a:ext cx="60959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800" u="sng" dirty="0">
                <a:solidFill>
                  <a:srgbClr val="1670FF"/>
                </a:solidFill>
                <a:latin typeface="+mj-lt"/>
              </a:rPr>
              <a:t>Node.js</a:t>
            </a:r>
            <a:endParaRPr lang="en-CA" u="sng" dirty="0">
              <a:solidFill>
                <a:srgbClr val="1670FF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10750B7-6DA2-A4E9-DC5E-6A34B55C5F40}"/>
              </a:ext>
            </a:extLst>
          </p:cNvPr>
          <p:cNvSpPr txBox="1"/>
          <p:nvPr/>
        </p:nvSpPr>
        <p:spPr>
          <a:xfrm>
            <a:off x="6096002" y="931111"/>
            <a:ext cx="60959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800" u="sng" dirty="0">
                <a:solidFill>
                  <a:srgbClr val="1670FF"/>
                </a:solidFill>
                <a:latin typeface="+mj-lt"/>
              </a:rPr>
              <a:t>Java</a:t>
            </a:r>
            <a:endParaRPr lang="en-CA" u="sng" dirty="0">
              <a:solidFill>
                <a:srgbClr val="1670FF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E99E184-D4F3-9511-4AF7-2E0260D08608}"/>
              </a:ext>
            </a:extLst>
          </p:cNvPr>
          <p:cNvSpPr txBox="1"/>
          <p:nvPr/>
        </p:nvSpPr>
        <p:spPr>
          <a:xfrm>
            <a:off x="6417781" y="1465673"/>
            <a:ext cx="5618709" cy="52937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3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Initialize credentials</a:t>
            </a:r>
            <a:endParaRPr lang="en-CA" sz="13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CA" sz="13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DaemonServer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sz="13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creds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CA" sz="13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sz="13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DaemonServer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CA" sz="13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"HOST"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CA" sz="13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8085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CA" sz="13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"USER"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CA" sz="13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"PASSWORD"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CA" sz="13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CA" sz="13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"CA"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endParaRPr lang="en-CA" sz="13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CA" sz="13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CA" sz="13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Establish connection</a:t>
            </a:r>
            <a:endParaRPr lang="en-CA" sz="13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CA" sz="13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SqlJob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sz="13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job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CA" sz="13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sz="13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SqlJob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CA" sz="13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job</a:t>
            </a:r>
            <a:r>
              <a:rPr lang="en-CA" sz="13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CA" sz="13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connect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(creds).</a:t>
            </a:r>
            <a:r>
              <a:rPr lang="en-CA" sz="13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endParaRPr lang="en-CA" sz="13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CA" sz="13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CA" sz="13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CA" sz="13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Initialize and execute query</a:t>
            </a:r>
            <a:endParaRPr lang="en-CA" sz="13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CA" sz="13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Query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sz="13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query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CA" sz="13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job</a:t>
            </a:r>
            <a:r>
              <a:rPr lang="en-CA" sz="13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CA" sz="13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query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CA" sz="13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"SELECT * FROM SAMPLE.DEPARTMENT"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CA" sz="13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QueryResult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CA" sz="13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Object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CA" sz="13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CA" sz="13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query</a:t>
            </a:r>
            <a:r>
              <a:rPr lang="en-CA" sz="13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CA" sz="13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execute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CA" sz="13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CA" sz="13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endParaRPr lang="en-CA" sz="13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CA" sz="13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CA" sz="13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Convert to JSON string and output</a:t>
            </a:r>
            <a:endParaRPr lang="en-CA" sz="13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CA" sz="13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ObjectMapper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sz="13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mapper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CA" sz="13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sz="13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ObjectMapper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CA" sz="13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mapper</a:t>
            </a:r>
            <a:r>
              <a:rPr lang="en-CA" sz="13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CA" sz="13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enable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CA" sz="13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SerializationFeature</a:t>
            </a:r>
            <a:r>
              <a:rPr lang="en-CA" sz="13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CA" sz="13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INDENT_OUTPUT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CA" sz="13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sz="13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jsonString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CA" sz="13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mapper</a:t>
            </a:r>
            <a:r>
              <a:rPr lang="en-CA" sz="13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CA" sz="13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writeValueAsString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(result);</a:t>
            </a:r>
          </a:p>
          <a:p>
            <a:r>
              <a:rPr lang="en-CA" sz="13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CA" sz="13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CA" sz="13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CA" sz="13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CA" sz="13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CA" sz="13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jsonString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endParaRPr lang="en-CA" sz="13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CA" sz="13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CA" sz="13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085187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7C61A5D-EB8F-8EB4-5356-C7AA1C71DD7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48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161C106-5188-1E53-4334-8901DB46CD28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latin typeface="+mj-lt"/>
              </a:rPr>
              <a:t>Takeaways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DC250B3-AB38-B93F-34C9-ABD3F596C1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231" r="6586"/>
          <a:stretch/>
        </p:blipFill>
        <p:spPr>
          <a:xfrm>
            <a:off x="7613779" y="1689919"/>
            <a:ext cx="4073857" cy="3850370"/>
          </a:xfrm>
          <a:prstGeom prst="rect">
            <a:avLst/>
          </a:prstGeom>
        </p:spPr>
      </p:pic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F1497F5D-7618-1A97-4F0E-E3591C066F7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90277978"/>
              </p:ext>
            </p:extLst>
          </p:nvPr>
        </p:nvGraphicFramePr>
        <p:xfrm>
          <a:off x="612711" y="1285890"/>
          <a:ext cx="6669206" cy="46471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99364567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ED1E0B2-0440-F85E-027D-40EBDA946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3207757"/>
            <a:ext cx="10210800" cy="442486"/>
          </a:xfrm>
        </p:spPr>
        <p:txBody>
          <a:bodyPr>
            <a:noAutofit/>
          </a:bodyPr>
          <a:lstStyle/>
          <a:p>
            <a:pPr algn="ctr"/>
            <a:r>
              <a:rPr lang="en-US" sz="4500" b="1" dirty="0">
                <a:latin typeface="+mj-lt"/>
              </a:rPr>
              <a:t>Demo</a:t>
            </a:r>
            <a:endParaRPr lang="en-CA" sz="45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536504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826D96-9BF5-8AD3-1F3C-E84C3DCADE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0BE6F14-FF48-0F4F-A8AA-2E3F25371E4A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4F53F9-3C4A-5E13-39D5-5FF2DB70CC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626" y="1026367"/>
            <a:ext cx="10952611" cy="5312520"/>
          </a:xfrm>
          <a:prstGeom prst="rect">
            <a:avLst/>
          </a:prstGeom>
        </p:spPr>
      </p:pic>
      <p:sp>
        <p:nvSpPr>
          <p:cNvPr id="8" name="Title 4">
            <a:extLst>
              <a:ext uri="{FF2B5EF4-FFF2-40B4-BE49-F238E27FC236}">
                <a16:creationId xmlns:a16="http://schemas.microsoft.com/office/drawing/2014/main" id="{07C6BE65-36AB-9679-B485-0482CDDA02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7" y="219457"/>
            <a:ext cx="10175766" cy="394374"/>
          </a:xfrm>
        </p:spPr>
        <p:txBody>
          <a:bodyPr/>
          <a:lstStyle/>
          <a:p>
            <a:r>
              <a:rPr lang="en-CA" b="1" dirty="0">
                <a:latin typeface="+mj-lt"/>
              </a:rPr>
              <a:t>Mapepire Components</a:t>
            </a:r>
          </a:p>
        </p:txBody>
      </p:sp>
    </p:spTree>
    <p:extLst>
      <p:ext uri="{BB962C8B-B14F-4D97-AF65-F5344CB8AC3E}">
        <p14:creationId xmlns:p14="http://schemas.microsoft.com/office/powerpoint/2010/main" val="306255706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ED1E0B2-0440-F85E-027D-40EBDA946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3207757"/>
            <a:ext cx="10210800" cy="442486"/>
          </a:xfrm>
        </p:spPr>
        <p:txBody>
          <a:bodyPr>
            <a:noAutofit/>
          </a:bodyPr>
          <a:lstStyle/>
          <a:p>
            <a:pPr algn="ctr"/>
            <a:r>
              <a:rPr lang="en-US" sz="4500" b="1" dirty="0">
                <a:latin typeface="+mj-lt"/>
              </a:rPr>
              <a:t>Any Questions?</a:t>
            </a:r>
            <a:endParaRPr lang="en-CA" sz="45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7665440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Important Links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CCBB2A-9653-B3A8-B8CF-E55B1670D8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10896" y="832104"/>
            <a:ext cx="11473226" cy="5673471"/>
          </a:xfrm>
        </p:spPr>
        <p:txBody>
          <a:bodyPr/>
          <a:lstStyle/>
          <a:p>
            <a:pPr marL="0" indent="0">
              <a:buNone/>
            </a:pPr>
            <a:r>
              <a:rPr lang="en-CA" b="1" dirty="0">
                <a:latin typeface="+mj-lt"/>
              </a:rPr>
              <a:t>Mapepire</a:t>
            </a:r>
          </a:p>
          <a:p>
            <a:pPr marL="0" indent="0">
              <a:buNone/>
            </a:pPr>
            <a:r>
              <a:rPr lang="en-CA" sz="1600" dirty="0">
                <a:latin typeface="+mj-lt"/>
              </a:rPr>
              <a:t>Documentation			</a:t>
            </a:r>
            <a:r>
              <a:rPr lang="en-CA" sz="1600" dirty="0">
                <a:latin typeface="+mj-lt"/>
                <a:hlinkClick r:id="rId2"/>
              </a:rPr>
              <a:t>https://mapepire-ibmi.github.io/</a:t>
            </a:r>
            <a:endParaRPr lang="en-CA" sz="1600" dirty="0">
              <a:latin typeface="+mj-lt"/>
            </a:endParaRPr>
          </a:p>
          <a:p>
            <a:pPr marL="0" indent="0">
              <a:buNone/>
            </a:pPr>
            <a:endParaRPr lang="en-CA" sz="1600" dirty="0">
              <a:latin typeface="+mj-lt"/>
            </a:endParaRPr>
          </a:p>
          <a:p>
            <a:pPr marL="0" indent="0">
              <a:buNone/>
            </a:pPr>
            <a:r>
              <a:rPr lang="en-CA" sz="1600" dirty="0">
                <a:latin typeface="+mj-lt"/>
              </a:rPr>
              <a:t>Server Component			</a:t>
            </a:r>
            <a:r>
              <a:rPr lang="en-CA" sz="1600" dirty="0">
                <a:latin typeface="+mj-lt"/>
                <a:hlinkClick r:id="rId3"/>
              </a:rPr>
              <a:t>https://github.com/Mapepire-IBMi/mapepire-server</a:t>
            </a:r>
            <a:endParaRPr lang="en-CA" sz="1600" dirty="0">
              <a:latin typeface="+mj-lt"/>
            </a:endParaRPr>
          </a:p>
          <a:p>
            <a:pPr marL="0" indent="0">
              <a:buNone/>
            </a:pPr>
            <a:endParaRPr lang="en-CA" sz="1600" dirty="0">
              <a:latin typeface="+mj-lt"/>
            </a:endParaRPr>
          </a:p>
          <a:p>
            <a:pPr marL="0" indent="0">
              <a:buNone/>
            </a:pPr>
            <a:r>
              <a:rPr lang="en-CA" sz="1600" b="1" dirty="0">
                <a:latin typeface="+mj-lt"/>
              </a:rPr>
              <a:t>Node.js Client</a:t>
            </a:r>
          </a:p>
          <a:p>
            <a:pPr marL="0" indent="0">
              <a:buNone/>
            </a:pPr>
            <a:r>
              <a:rPr lang="en-CA" sz="1600" dirty="0">
                <a:latin typeface="+mj-lt"/>
              </a:rPr>
              <a:t>GitHub Repository 			</a:t>
            </a:r>
            <a:r>
              <a:rPr lang="en-CA" sz="1600" dirty="0">
                <a:latin typeface="+mj-lt"/>
                <a:hlinkClick r:id="rId4"/>
              </a:rPr>
              <a:t>https://github.com/Mapepire-IBMi/mapepire-js</a:t>
            </a:r>
            <a:endParaRPr lang="en-CA" sz="1600" dirty="0">
              <a:latin typeface="+mj-lt"/>
            </a:endParaRPr>
          </a:p>
          <a:p>
            <a:pPr marL="0" indent="0">
              <a:buNone/>
            </a:pPr>
            <a:endParaRPr lang="en-CA" sz="1600" dirty="0">
              <a:latin typeface="+mj-lt"/>
            </a:endParaRPr>
          </a:p>
          <a:p>
            <a:pPr marL="0" indent="0">
              <a:buNone/>
            </a:pPr>
            <a:r>
              <a:rPr lang="en-CA" sz="1600" dirty="0">
                <a:latin typeface="+mj-lt"/>
              </a:rPr>
              <a:t>NPM					 </a:t>
            </a:r>
            <a:r>
              <a:rPr lang="en-CA" sz="1600" dirty="0">
                <a:latin typeface="+mj-lt"/>
                <a:hlinkClick r:id="rId5"/>
              </a:rPr>
              <a:t>https://www.npmjs.com/package/@ibm/mapepire-js</a:t>
            </a:r>
            <a:endParaRPr lang="en-CA" sz="1600" dirty="0">
              <a:latin typeface="+mj-lt"/>
            </a:endParaRPr>
          </a:p>
          <a:p>
            <a:pPr marL="0" indent="0">
              <a:buNone/>
            </a:pPr>
            <a:endParaRPr lang="en-CA" sz="1600" dirty="0">
              <a:latin typeface="+mj-lt"/>
            </a:endParaRPr>
          </a:p>
          <a:p>
            <a:pPr marL="0" indent="0">
              <a:buNone/>
            </a:pPr>
            <a:r>
              <a:rPr lang="en-CA" sz="1600" b="1" dirty="0">
                <a:latin typeface="+mj-lt"/>
              </a:rPr>
              <a:t>Java Client</a:t>
            </a:r>
          </a:p>
          <a:p>
            <a:pPr marL="0" indent="0">
              <a:buNone/>
            </a:pPr>
            <a:r>
              <a:rPr lang="en-CA" sz="1600" dirty="0">
                <a:latin typeface="+mj-lt"/>
              </a:rPr>
              <a:t>GitHub Repository 			</a:t>
            </a:r>
            <a:r>
              <a:rPr lang="en-CA" sz="1600" dirty="0">
                <a:latin typeface="+mj-lt"/>
                <a:hlinkClick r:id="rId6"/>
              </a:rPr>
              <a:t>https://github.com/Mapepire-IBMi/mapepire-java</a:t>
            </a:r>
            <a:endParaRPr lang="en-CA" sz="1600" dirty="0">
              <a:latin typeface="+mj-lt"/>
            </a:endParaRPr>
          </a:p>
          <a:p>
            <a:pPr marL="0" indent="0">
              <a:buNone/>
            </a:pPr>
            <a:endParaRPr lang="en-CA" sz="1600" dirty="0">
              <a:latin typeface="+mj-lt"/>
            </a:endParaRPr>
          </a:p>
          <a:p>
            <a:pPr marL="0" indent="0">
              <a:buNone/>
            </a:pPr>
            <a:r>
              <a:rPr lang="en-CA" sz="1600" dirty="0">
                <a:latin typeface="+mj-lt"/>
              </a:rPr>
              <a:t>Maven Central			 </a:t>
            </a:r>
            <a:r>
              <a:rPr lang="en-CA" sz="1600" dirty="0">
                <a:latin typeface="+mj-lt"/>
                <a:hlinkClick r:id="rId7"/>
              </a:rPr>
              <a:t>https://central.sonatype.com/artifact/io.github.mapepire-ibmi/mapepire-sdk</a:t>
            </a:r>
            <a:endParaRPr lang="en-CA" sz="1600" dirty="0">
              <a:latin typeface="+mj-lt"/>
            </a:endParaRPr>
          </a:p>
          <a:p>
            <a:pPr marL="0" indent="0">
              <a:buNone/>
            </a:pPr>
            <a:endParaRPr lang="en-CA" sz="1600" dirty="0">
              <a:latin typeface="+mj-lt"/>
            </a:endParaRPr>
          </a:p>
          <a:p>
            <a:pPr marL="0" indent="0">
              <a:buNone/>
            </a:pPr>
            <a:r>
              <a:rPr lang="en-CA" sz="1600" b="1" dirty="0">
                <a:latin typeface="+mj-lt"/>
              </a:rPr>
              <a:t>Python Client</a:t>
            </a:r>
          </a:p>
          <a:p>
            <a:pPr marL="0" indent="0">
              <a:buNone/>
            </a:pPr>
            <a:r>
              <a:rPr lang="en-CA" sz="1600" dirty="0">
                <a:latin typeface="+mj-lt"/>
              </a:rPr>
              <a:t>GitHub Repository 			</a:t>
            </a:r>
            <a:r>
              <a:rPr lang="en-CA" sz="1600" dirty="0">
                <a:latin typeface="+mj-lt"/>
                <a:hlinkClick r:id="rId8"/>
              </a:rPr>
              <a:t>https://github.com/Mapepire-IBMi/mapepire-python</a:t>
            </a:r>
            <a:endParaRPr lang="en-CA" sz="1600" dirty="0">
              <a:latin typeface="+mj-lt"/>
            </a:endParaRPr>
          </a:p>
          <a:p>
            <a:pPr marL="0" indent="0">
              <a:buNone/>
            </a:pPr>
            <a:endParaRPr lang="en-CA" sz="1600" dirty="0">
              <a:latin typeface="+mj-lt"/>
            </a:endParaRPr>
          </a:p>
          <a:p>
            <a:pPr marL="0" indent="0">
              <a:buNone/>
            </a:pPr>
            <a:r>
              <a:rPr lang="en-CA" sz="1600" dirty="0" err="1">
                <a:latin typeface="+mj-lt"/>
              </a:rPr>
              <a:t>PyPi</a:t>
            </a:r>
            <a:r>
              <a:rPr lang="en-CA" sz="1600" dirty="0">
                <a:latin typeface="+mj-lt"/>
              </a:rPr>
              <a:t>					 </a:t>
            </a:r>
            <a:r>
              <a:rPr lang="en-CA" sz="1600" dirty="0">
                <a:latin typeface="+mj-lt"/>
                <a:hlinkClick r:id="rId9"/>
              </a:rPr>
              <a:t>https://pypi.org/project/mapepire-python/</a:t>
            </a:r>
            <a:endParaRPr lang="en-CA" sz="1600" dirty="0">
              <a:latin typeface="+mj-lt"/>
            </a:endParaRPr>
          </a:p>
          <a:p>
            <a:pPr marL="0" indent="0">
              <a:buNone/>
            </a:pPr>
            <a:endParaRPr lang="en-CA" sz="1600" dirty="0">
              <a:latin typeface="+mj-lt"/>
            </a:endParaRPr>
          </a:p>
          <a:p>
            <a:pPr marL="0" indent="0">
              <a:buNone/>
            </a:pPr>
            <a:r>
              <a:rPr lang="en-CA" sz="1600" b="1" dirty="0">
                <a:latin typeface="+mj-lt"/>
              </a:rPr>
              <a:t>Service Commander</a:t>
            </a:r>
          </a:p>
          <a:p>
            <a:pPr marL="0" indent="0">
              <a:buNone/>
            </a:pPr>
            <a:r>
              <a:rPr lang="en-CA" sz="1600" dirty="0">
                <a:latin typeface="+mj-lt"/>
              </a:rPr>
              <a:t>GitHub Repository			</a:t>
            </a:r>
            <a:r>
              <a:rPr lang="en-CA" sz="1600" dirty="0">
                <a:latin typeface="+mj-lt"/>
                <a:hlinkClick r:id="rId10"/>
              </a:rPr>
              <a:t>https://github.com/ThePrez/ServiceCommander-IBMi</a:t>
            </a:r>
            <a:endParaRPr lang="en-CA" sz="1600" dirty="0">
              <a:latin typeface="+mj-lt"/>
            </a:endParaRPr>
          </a:p>
          <a:p>
            <a:pPr marL="0" indent="0">
              <a:buNone/>
            </a:pPr>
            <a:endParaRPr lang="en-CA" sz="1600" dirty="0">
              <a:latin typeface="+mj-lt"/>
            </a:endParaRPr>
          </a:p>
          <a:p>
            <a:pPr marL="0" indent="0">
              <a:buNone/>
            </a:pPr>
            <a:endParaRPr lang="en-CA" sz="1600" dirty="0">
              <a:latin typeface="+mj-lt"/>
            </a:endParaRPr>
          </a:p>
          <a:p>
            <a:pPr marL="0" indent="0">
              <a:buNone/>
            </a:pPr>
            <a:endParaRPr lang="en-CA" sz="16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475A4CB-2B36-F473-B832-48CA24E0DA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46138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8812" y="221657"/>
            <a:ext cx="10210800" cy="442486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b="1" dirty="0">
                <a:latin typeface="+mj-lt"/>
              </a:rPr>
              <a:t>For More Information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14377"/>
            <a:fld id="{C86DB6BA-D2A3-0548-99DE-7EA3F6D8C650}" type="slidenum">
              <a:rPr lang="en-US">
                <a:solidFill>
                  <a:srgbClr val="000000"/>
                </a:solidFill>
                <a:latin typeface="Arial" panose="020B0604020202020204" pitchFamily="34" charset="0"/>
              </a:rPr>
              <a:pPr defTabSz="914377"/>
              <a:t>52</a:t>
            </a:fld>
            <a:endParaRPr lang="en-US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4" name="Group 7"/>
          <p:cNvGraphicFramePr>
            <a:graphicFrameLocks noGrp="1"/>
          </p:cNvGraphicFramePr>
          <p:nvPr/>
        </p:nvGraphicFramePr>
        <p:xfrm>
          <a:off x="386178" y="809977"/>
          <a:ext cx="11241666" cy="5659344"/>
        </p:xfrm>
        <a:graphic>
          <a:graphicData uri="http://schemas.openxmlformats.org/drawingml/2006/table">
            <a:tbl>
              <a:tblPr/>
              <a:tblGrid>
                <a:gridCol w="73354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250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50523">
                <a:tc>
                  <a:txBody>
                    <a:bodyPr/>
                    <a:lstStyle/>
                    <a:p>
                      <a:pPr marL="176213" marR="0" lvl="0" indent="-176213" algn="ct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Links You Need</a:t>
                      </a:r>
                    </a:p>
                  </a:txBody>
                  <a:tcPr marL="121927" marR="121927" marT="45691" marB="456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E87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Twitter</a:t>
                      </a:r>
                    </a:p>
                  </a:txBody>
                  <a:tcPr marL="121927" marR="121927" marT="45691" marB="456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E87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#Hashtags</a:t>
                      </a:r>
                    </a:p>
                  </a:txBody>
                  <a:tcPr marL="121927" marR="121927" marT="45691" marB="456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E87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08821">
                <a:tc>
                  <a:txBody>
                    <a:bodyPr/>
                    <a:lstStyle/>
                    <a:p>
                      <a:pPr marL="0" marR="0" lvl="0" indent="0" algn="l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IBM i Home Page:    </a:t>
                      </a: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  <a:hlinkClick r:id="rId2"/>
                        </a:rPr>
                        <a:t>https://www.ibm.com/it-infrastructure/power/os/ibm-i</a:t>
                      </a: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MS PGothic" charset="0"/>
                        <a:cs typeface="Arial" charset="0"/>
                      </a:endParaRPr>
                    </a:p>
                    <a:p>
                      <a:pPr marL="0" marR="0" lvl="0" indent="0" algn="l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(find link to Forrester Study and updated IBM </a:t>
                      </a:r>
                      <a:r>
                        <a:rPr kumimoji="0" lang="en-US" sz="15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i</a:t>
                      </a: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 Strategy Whitepaper)</a:t>
                      </a:r>
                    </a:p>
                    <a:p>
                      <a:pPr marL="0" marR="0" lvl="0" indent="0" algn="l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MS PGothic" charset="0"/>
                        <a:cs typeface="Arial" charset="0"/>
                      </a:endParaRPr>
                    </a:p>
                    <a:p>
                      <a:pPr marL="0" marR="0" lvl="0" indent="0" algn="l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IBM Strategy Whitepaper:   </a:t>
                      </a: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  <a:hlinkClick r:id="rId3"/>
                        </a:rPr>
                        <a:t>https://www.ibm.com/it-infrastructure/us-en/resources/power/i-strategy-roadmap/</a:t>
                      </a: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MS PGothic" charset="0"/>
                        <a:cs typeface="Arial" charset="0"/>
                      </a:endParaRPr>
                    </a:p>
                    <a:p>
                      <a:pPr marL="0" marR="0" lvl="0" indent="0" algn="l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MS PGothic" charset="0"/>
                        <a:cs typeface="Arial" charset="0"/>
                      </a:endParaRPr>
                    </a:p>
                    <a:p>
                      <a:pPr marL="0" marR="0" lvl="0" indent="0" algn="l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IBM Client Success:   </a:t>
                      </a:r>
                      <a:r>
                        <a:rPr lang="en-US" sz="1500" u="sng" dirty="0">
                          <a:latin typeface="+mj-lt"/>
                          <a:hlinkClick r:id="rId4"/>
                        </a:rPr>
                        <a:t>https://www.ibm.com/it-infrastructure/us-en/resources/power/ibm-i-customer-stories/</a:t>
                      </a:r>
                      <a:endParaRPr lang="en-US" sz="1500" u="sng" dirty="0">
                        <a:latin typeface="+mj-lt"/>
                      </a:endParaRPr>
                    </a:p>
                    <a:p>
                      <a:pPr marL="0" marR="0" lvl="0" indent="0" algn="l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MS PGothic" charset="0"/>
                        <a:cs typeface="Arial" charset="0"/>
                      </a:endParaRPr>
                    </a:p>
                    <a:p>
                      <a:pPr marL="0" marR="0" lvl="0" indent="0" algn="l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Support Life Cycle:   </a:t>
                      </a: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  <a:hlinkClick r:id="rId5"/>
                        </a:rPr>
                        <a:t>https://www.ibm.com/support/lifecycle/</a:t>
                      </a: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MS PGothic" charset="0"/>
                        <a:cs typeface="Arial" charset="0"/>
                      </a:endParaRPr>
                    </a:p>
                    <a:p>
                      <a:pPr marL="0" marR="0" lvl="0" indent="0" algn="l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MS PGothic" charset="0"/>
                        <a:cs typeface="Arial" charset="0"/>
                      </a:endParaRPr>
                    </a:p>
                    <a:p>
                      <a:pPr marL="0" marR="0" lvl="0" indent="0" algn="l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License Topics:   </a:t>
                      </a: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  <a:hlinkClick r:id="rId6"/>
                        </a:rPr>
                        <a:t>https://www-01.ibm.com/support/docview.wss?uid=nas8N1022087</a:t>
                      </a: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MS PGothic" charset="0"/>
                        <a:cs typeface="Arial" charset="0"/>
                      </a:endParaRPr>
                    </a:p>
                    <a:p>
                      <a:pPr marL="0" marR="0" lvl="0" indent="0" algn="l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MS PGothic" charset="0"/>
                        <a:cs typeface="Arial" charset="0"/>
                      </a:endParaRPr>
                    </a:p>
                    <a:p>
                      <a:pPr marL="0" marR="0" lvl="0" indent="0" algn="l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r>
                        <a:rPr kumimoji="0" lang="en-US" sz="15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Fortra</a:t>
                      </a: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 IBM i Marketplace Survey </a:t>
                      </a:r>
                      <a:r>
                        <a:rPr lang="en-US" sz="1500" dirty="0">
                          <a:latin typeface="+mj-lt"/>
                          <a:hlinkClick r:id="rId7"/>
                        </a:rPr>
                        <a:t>https://</a:t>
                      </a:r>
                      <a:r>
                        <a:rPr lang="en-US" sz="1500" dirty="0" err="1">
                          <a:latin typeface="+mj-lt"/>
                          <a:hlinkClick r:id="rId7"/>
                        </a:rPr>
                        <a:t>www.fortra.com</a:t>
                      </a:r>
                      <a:r>
                        <a:rPr lang="en-US" sz="1500" dirty="0">
                          <a:latin typeface="+mj-lt"/>
                          <a:hlinkClick r:id="rId7"/>
                        </a:rPr>
                        <a:t>/resources/guides/</a:t>
                      </a:r>
                      <a:r>
                        <a:rPr lang="en-US" sz="1500" dirty="0" err="1">
                          <a:latin typeface="+mj-lt"/>
                          <a:hlinkClick r:id="rId7"/>
                        </a:rPr>
                        <a:t>ibm</a:t>
                      </a:r>
                      <a:r>
                        <a:rPr lang="en-US" sz="1500" dirty="0">
                          <a:latin typeface="+mj-lt"/>
                          <a:hlinkClick r:id="rId7"/>
                        </a:rPr>
                        <a:t>-i-marketplace-survey-results</a:t>
                      </a:r>
                      <a:endParaRPr lang="en-US" sz="1500" dirty="0">
                        <a:latin typeface="+mj-lt"/>
                      </a:endParaRPr>
                    </a:p>
                  </a:txBody>
                  <a:tcPr marL="121927" marR="121927" marT="45691" marB="4569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  <a:hlinkClick r:id="rId8"/>
                        </a:rPr>
                        <a:t>@IBMSystems</a:t>
                      </a: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 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  <a:hlinkClick r:id="rId9"/>
                        </a:rPr>
                        <a:t>@</a:t>
                      </a:r>
                      <a:r>
                        <a:rPr kumimoji="0" lang="en-US" sz="1500" b="0" i="0" u="sng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  <a:hlinkClick r:id="rId9"/>
                        </a:rPr>
                        <a:t>COMMONug</a:t>
                      </a:r>
                      <a:endParaRPr kumimoji="0" lang="en-US" sz="1500" b="0" i="0" u="sng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MS PGothic" charset="0"/>
                        <a:cs typeface="Arial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  <a:hlinkClick r:id="rId10"/>
                        </a:rPr>
                        <a:t>@</a:t>
                      </a:r>
                      <a:r>
                        <a:rPr kumimoji="0" lang="en-US" sz="1500" b="0" i="0" u="sng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  <a:hlinkClick r:id="rId10"/>
                        </a:rPr>
                        <a:t>IBMChampions</a:t>
                      </a:r>
                      <a:endParaRPr kumimoji="0" lang="en-US" sz="1500" b="0" i="0" u="sng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MS PGothic" charset="0"/>
                        <a:cs typeface="Arial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  <a:hlinkClick r:id="rId11"/>
                        </a:rPr>
                        <a:t>@</a:t>
                      </a:r>
                      <a:r>
                        <a:rPr kumimoji="0" lang="en-US" sz="1500" b="0" i="0" u="sng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  <a:hlinkClick r:id="rId11"/>
                        </a:rPr>
                        <a:t>IBMSystemsISVs</a:t>
                      </a:r>
                      <a:endParaRPr kumimoji="0" lang="en-US" sz="15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MS PGothic" charset="0"/>
                        <a:cs typeface="Arial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500" b="0" i="0" u="sng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  <a:hlinkClick r:id="rId12"/>
                        </a:rPr>
                        <a:t>@IBMiMag</a:t>
                      </a:r>
                      <a:r>
                        <a:rPr kumimoji="0" lang="en-US" sz="1500" b="0" i="0" u="sng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 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500" b="0" i="0" u="sng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  <a:hlinkClick r:id="rId13"/>
                        </a:rPr>
                        <a:t>@ITJungleNews</a:t>
                      </a:r>
                      <a:r>
                        <a:rPr kumimoji="0" lang="en-US" sz="1500" b="0" i="0" u="sng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 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  <a:hlinkClick r:id="rId14"/>
                        </a:rPr>
                        <a:t>@SAPonIBMi</a:t>
                      </a: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 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  <a:hlinkClick r:id="rId15"/>
                        </a:rPr>
                        <a:t>@</a:t>
                      </a:r>
                      <a:r>
                        <a:rPr kumimoji="0" lang="en-US" sz="1500" b="0" i="0" u="sng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  <a:hlinkClick r:id="rId15"/>
                        </a:rPr>
                        <a:t>SiDforIBMi</a:t>
                      </a:r>
                      <a:endParaRPr kumimoji="0" lang="en-US" sz="1500" b="0" i="0" u="sng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MS PGothic" charset="0"/>
                        <a:cs typeface="Arial" charset="0"/>
                      </a:endParaRPr>
                    </a:p>
                  </a:txBody>
                  <a:tcPr marL="121927" marR="121927" marT="45691" marB="456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#</a:t>
                      </a:r>
                      <a:r>
                        <a:rPr kumimoji="0" lang="en-US" sz="15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PowerSystems</a:t>
                      </a: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MS PGothic" charset="0"/>
                        <a:cs typeface="Arial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#</a:t>
                      </a:r>
                      <a:r>
                        <a:rPr kumimoji="0" lang="en-US" sz="15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IBMi</a:t>
                      </a:r>
                      <a:b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</a:b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#IBMAIX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#POWER9</a:t>
                      </a:r>
                      <a:b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</a:b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#</a:t>
                      </a:r>
                      <a:r>
                        <a:rPr kumimoji="0" lang="en-US" sz="15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LinuxonPower</a:t>
                      </a:r>
                      <a:b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</a:b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#</a:t>
                      </a:r>
                      <a:r>
                        <a:rPr kumimoji="0" lang="en-US" sz="15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OpenPOWER</a:t>
                      </a:r>
                      <a:b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</a:b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#</a:t>
                      </a:r>
                      <a:r>
                        <a:rPr kumimoji="0" lang="en-US" sz="15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HANAonPower</a:t>
                      </a: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MS PGothic" charset="0"/>
                        <a:cs typeface="Arial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#</a:t>
                      </a:r>
                      <a:r>
                        <a:rPr kumimoji="0" lang="en-US" sz="15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ITinfrastructure</a:t>
                      </a:r>
                      <a:b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</a:b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#</a:t>
                      </a:r>
                      <a:r>
                        <a:rPr kumimoji="0" lang="en-US" sz="15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OpenSource</a:t>
                      </a:r>
                      <a:b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</a:b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#</a:t>
                      </a:r>
                      <a:r>
                        <a:rPr kumimoji="0" lang="en-US" sz="15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HybridCloud</a:t>
                      </a: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MS PGothic" charset="0"/>
                        <a:cs typeface="Arial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#</a:t>
                      </a:r>
                      <a:r>
                        <a:rPr kumimoji="0" lang="en-US" sz="15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BigData</a:t>
                      </a: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MS PGothic" charset="0"/>
                        <a:cs typeface="Arial" charset="0"/>
                      </a:endParaRPr>
                    </a:p>
                  </a:txBody>
                  <a:tcPr marL="121927" marR="121927" marT="45691" marB="456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7185" name="Picture 5"/>
          <p:cNvPicPr>
            <a:picLocks noChangeAspect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94700" y="1851948"/>
            <a:ext cx="540144" cy="4908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2102181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68905-D52C-C2CF-967D-A151C789D8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94358"/>
            <a:ext cx="3200400" cy="5426115"/>
          </a:xfrm>
        </p:spPr>
        <p:txBody>
          <a:bodyPr anchor="ctr">
            <a:normAutofit/>
          </a:bodyPr>
          <a:lstStyle/>
          <a:p>
            <a:r>
              <a:rPr lang="en-US" sz="3200" b="1"/>
              <a:t>Forget ODBC! Here’s a New Db2 Connector - Jonathan Zak and Sanjula Ganepola</a:t>
            </a:r>
            <a:endParaRPr lang="en-US" sz="32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B39EC3-F03D-D5FA-FE4B-9614DE9083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00600" y="731520"/>
            <a:ext cx="6625354" cy="975899"/>
          </a:xfrm>
        </p:spPr>
        <p:txBody>
          <a:bodyPr/>
          <a:lstStyle/>
          <a:p>
            <a:r>
              <a:rPr lang="en-US" sz="2000" dirty="0"/>
              <a:t>Please take the last minute of this session to complete the evaluation. A direct link to the evaluation can be found using the QR code below.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78203A-3A8D-6272-782B-194EB2C629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984370"/>
            <a:ext cx="4142110" cy="414211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B0C294-C14E-DC23-363B-8C90581692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EED69-B410-4A87-803F-F1756018ADA1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17596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70F0E1-D251-B922-0B09-E2C123D2554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7549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826D96-9BF5-8AD3-1F3C-E84C3DCADE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0BE6F14-FF48-0F4F-A8AA-2E3F25371E4A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07C6BE65-36AB-9679-B485-0482CDDA02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7" y="219457"/>
            <a:ext cx="10175766" cy="394374"/>
          </a:xfrm>
        </p:spPr>
        <p:txBody>
          <a:bodyPr/>
          <a:lstStyle/>
          <a:p>
            <a:r>
              <a:rPr lang="en-CA" b="1" dirty="0">
                <a:latin typeface="+mj-lt"/>
              </a:rPr>
              <a:t>How does it work?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B553418-7FB4-24EC-868E-DF15378B0024}"/>
              </a:ext>
            </a:extLst>
          </p:cNvPr>
          <p:cNvSpPr/>
          <p:nvPr/>
        </p:nvSpPr>
        <p:spPr>
          <a:xfrm>
            <a:off x="7763070" y="3359048"/>
            <a:ext cx="2453951" cy="113877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627B9C4-1846-455F-FE9B-D6EBC7D5E87B}"/>
              </a:ext>
            </a:extLst>
          </p:cNvPr>
          <p:cNvSpPr txBox="1"/>
          <p:nvPr/>
        </p:nvSpPr>
        <p:spPr>
          <a:xfrm>
            <a:off x="4362955" y="1218611"/>
            <a:ext cx="373457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F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5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"id"</a:t>
            </a:r>
            <a:r>
              <a:rPr lang="fr-F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5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"id2"</a:t>
            </a:r>
            <a:r>
              <a:rPr lang="fr-F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fr-F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5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"type"</a:t>
            </a:r>
            <a:r>
              <a:rPr lang="fr-F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5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FR" sz="15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connect</a:t>
            </a:r>
            <a:r>
              <a:rPr lang="fr-FR" sz="15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F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fr-F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5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"technique"</a:t>
            </a:r>
            <a:r>
              <a:rPr lang="fr-F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5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FR" sz="15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tcp</a:t>
            </a:r>
            <a:r>
              <a:rPr lang="fr-FR" sz="15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F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fr-F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5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"application"</a:t>
            </a:r>
            <a:r>
              <a:rPr lang="fr-F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5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"Java client"</a:t>
            </a:r>
            <a:endParaRPr lang="fr-FR" sz="15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C294DEB-A5B9-8485-946A-703781D68F3E}"/>
              </a:ext>
            </a:extLst>
          </p:cNvPr>
          <p:cNvSpPr txBox="1"/>
          <p:nvPr/>
        </p:nvSpPr>
        <p:spPr>
          <a:xfrm>
            <a:off x="4362955" y="5121501"/>
            <a:ext cx="4071025" cy="12464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5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"id"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5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"id2"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5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"job"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5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"112480/QUSER/QZDASOINIT"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5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"success"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endParaRPr lang="en-US" sz="15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61F50A1-1F8D-7C50-1AB9-9E063AB70CC1}"/>
              </a:ext>
            </a:extLst>
          </p:cNvPr>
          <p:cNvSpPr txBox="1"/>
          <p:nvPr/>
        </p:nvSpPr>
        <p:spPr>
          <a:xfrm>
            <a:off x="9479902" y="3359048"/>
            <a:ext cx="7371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CA" dirty="0">
                <a:latin typeface="+mj-lt"/>
              </a:rPr>
              <a:t>IBM </a:t>
            </a:r>
            <a:r>
              <a:rPr lang="en-CA" dirty="0" err="1">
                <a:latin typeface="+mj-lt"/>
              </a:rPr>
              <a:t>i</a:t>
            </a:r>
            <a:endParaRPr lang="en-CA" dirty="0">
              <a:latin typeface="+mj-lt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00DB622-DF77-875B-F2EC-1DE249E1C3C8}"/>
              </a:ext>
            </a:extLst>
          </p:cNvPr>
          <p:cNvSpPr txBox="1"/>
          <p:nvPr/>
        </p:nvSpPr>
        <p:spPr>
          <a:xfrm>
            <a:off x="7931020" y="3359048"/>
            <a:ext cx="2118049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5000" dirty="0">
                <a:latin typeface="+mj-lt"/>
              </a:rPr>
              <a:t>🤖</a:t>
            </a:r>
          </a:p>
          <a:p>
            <a:pPr algn="ctr"/>
            <a:r>
              <a:rPr lang="en-CA" dirty="0">
                <a:latin typeface="+mj-lt"/>
              </a:rPr>
              <a:t>Server Component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15DE7B4-5309-4680-FDFA-A9321D72C897}"/>
              </a:ext>
            </a:extLst>
          </p:cNvPr>
          <p:cNvSpPr txBox="1"/>
          <p:nvPr/>
        </p:nvSpPr>
        <p:spPr>
          <a:xfrm>
            <a:off x="2414464" y="3359048"/>
            <a:ext cx="1457907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5000" dirty="0">
                <a:latin typeface="+mj-lt"/>
              </a:rPr>
              <a:t>👨🏻‍💻</a:t>
            </a:r>
            <a:br>
              <a:rPr lang="en-US" sz="1800" dirty="0">
                <a:latin typeface="+mj-lt"/>
              </a:rPr>
            </a:br>
            <a:r>
              <a:rPr lang="en-US" sz="1800" dirty="0">
                <a:latin typeface="+mj-lt"/>
              </a:rPr>
              <a:t>Application</a:t>
            </a:r>
            <a:endParaRPr lang="en-CA" dirty="0"/>
          </a:p>
        </p:txBody>
      </p: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625DC6A3-27ED-7C3C-52C7-2F055883D0E3}"/>
              </a:ext>
            </a:extLst>
          </p:cNvPr>
          <p:cNvCxnSpPr>
            <a:cxnSpLocks/>
            <a:stCxn id="33" idx="0"/>
            <a:endCxn id="2" idx="0"/>
          </p:cNvCxnSpPr>
          <p:nvPr/>
        </p:nvCxnSpPr>
        <p:spPr>
          <a:xfrm rot="5400000" flipH="1" flipV="1">
            <a:off x="6066732" y="435734"/>
            <a:ext cx="12700" cy="5846628"/>
          </a:xfrm>
          <a:prstGeom prst="bentConnector3">
            <a:avLst>
              <a:gd name="adj1" fmla="val 4518362"/>
            </a:avLst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178CB2A8-CE16-35F0-9AC9-2EBD02727147}"/>
              </a:ext>
            </a:extLst>
          </p:cNvPr>
          <p:cNvCxnSpPr>
            <a:cxnSpLocks/>
            <a:stCxn id="27" idx="2"/>
            <a:endCxn id="33" idx="2"/>
          </p:cNvCxnSpPr>
          <p:nvPr/>
        </p:nvCxnSpPr>
        <p:spPr>
          <a:xfrm rot="5400000">
            <a:off x="6066732" y="1574508"/>
            <a:ext cx="12700" cy="5846627"/>
          </a:xfrm>
          <a:prstGeom prst="bentConnector3">
            <a:avLst>
              <a:gd name="adj1" fmla="val 3636732"/>
            </a:avLst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208DD4CF-4486-87FC-6A53-95A16919941B}"/>
              </a:ext>
            </a:extLst>
          </p:cNvPr>
          <p:cNvCxnSpPr>
            <a:cxnSpLocks/>
          </p:cNvCxnSpPr>
          <p:nvPr/>
        </p:nvCxnSpPr>
        <p:spPr>
          <a:xfrm flipH="1" flipV="1">
            <a:off x="9274629" y="4504172"/>
            <a:ext cx="1221365" cy="1124631"/>
          </a:xfrm>
          <a:prstGeom prst="straightConnector1">
            <a:avLst/>
          </a:prstGeom>
          <a:ln>
            <a:solidFill>
              <a:srgbClr val="F05A28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E2C363E1-472F-AF8D-44D5-B5AB9D7BFC67}"/>
              </a:ext>
            </a:extLst>
          </p:cNvPr>
          <p:cNvSpPr txBox="1"/>
          <p:nvPr/>
        </p:nvSpPr>
        <p:spPr>
          <a:xfrm>
            <a:off x="9465644" y="5628803"/>
            <a:ext cx="20607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500" dirty="0">
                <a:latin typeface="+mj-lt"/>
              </a:rPr>
              <a:t>Managed using Service Commander</a:t>
            </a:r>
            <a:endParaRPr lang="en-CA" sz="1500" dirty="0">
              <a:solidFill>
                <a:srgbClr val="1670FF"/>
              </a:solidFill>
              <a:latin typeface="+mj-lt"/>
            </a:endParaRP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1FB47446-DE59-53A5-222F-8F66DFF2159F}"/>
              </a:ext>
            </a:extLst>
          </p:cNvPr>
          <p:cNvCxnSpPr>
            <a:cxnSpLocks/>
          </p:cNvCxnSpPr>
          <p:nvPr/>
        </p:nvCxnSpPr>
        <p:spPr>
          <a:xfrm flipV="1">
            <a:off x="1603586" y="4504172"/>
            <a:ext cx="1260912" cy="1124631"/>
          </a:xfrm>
          <a:prstGeom prst="straightConnector1">
            <a:avLst/>
          </a:prstGeom>
          <a:ln>
            <a:solidFill>
              <a:srgbClr val="F05A28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D8A5100C-D61E-357E-376C-2B0AEC38F135}"/>
              </a:ext>
            </a:extLst>
          </p:cNvPr>
          <p:cNvSpPr txBox="1"/>
          <p:nvPr/>
        </p:nvSpPr>
        <p:spPr>
          <a:xfrm>
            <a:off x="573236" y="5628803"/>
            <a:ext cx="20607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500" dirty="0">
                <a:latin typeface="+mj-lt"/>
              </a:rPr>
              <a:t>Application uses Mapepire client SDK</a:t>
            </a:r>
            <a:endParaRPr lang="en-CA" sz="1500" dirty="0">
              <a:solidFill>
                <a:srgbClr val="1670FF"/>
              </a:solidFill>
              <a:latin typeface="+mj-lt"/>
            </a:endParaRP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7E5E2761-FDF1-B6C2-4266-EE88566308F8}"/>
              </a:ext>
            </a:extLst>
          </p:cNvPr>
          <p:cNvCxnSpPr>
            <a:cxnSpLocks/>
            <a:stCxn id="65" idx="2"/>
          </p:cNvCxnSpPr>
          <p:nvPr/>
        </p:nvCxnSpPr>
        <p:spPr>
          <a:xfrm>
            <a:off x="1834148" y="1871369"/>
            <a:ext cx="1248601" cy="874356"/>
          </a:xfrm>
          <a:prstGeom prst="straightConnector1">
            <a:avLst/>
          </a:prstGeom>
          <a:ln>
            <a:solidFill>
              <a:srgbClr val="F05A28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65CD9C0D-B1DE-8320-45B1-4DF937BE9D3D}"/>
              </a:ext>
            </a:extLst>
          </p:cNvPr>
          <p:cNvSpPr txBox="1"/>
          <p:nvPr/>
        </p:nvSpPr>
        <p:spPr>
          <a:xfrm>
            <a:off x="803798" y="1317371"/>
            <a:ext cx="20607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500" dirty="0">
                <a:latin typeface="+mj-lt"/>
              </a:rPr>
              <a:t>Communication over secure web sockets</a:t>
            </a:r>
            <a:endParaRPr lang="en-CA" sz="1500" dirty="0">
              <a:solidFill>
                <a:srgbClr val="1670FF"/>
              </a:solidFill>
              <a:latin typeface="+mj-lt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46C98595-2C4C-7429-99D3-2800EFDEA2C9}"/>
              </a:ext>
            </a:extLst>
          </p:cNvPr>
          <p:cNvSpPr txBox="1"/>
          <p:nvPr/>
        </p:nvSpPr>
        <p:spPr>
          <a:xfrm>
            <a:off x="0" y="745686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800" u="sng" dirty="0">
                <a:solidFill>
                  <a:srgbClr val="1670FF"/>
                </a:solidFill>
                <a:latin typeface="+mj-lt"/>
              </a:rPr>
              <a:t>Connect to Database</a:t>
            </a:r>
            <a:endParaRPr lang="en-CA" u="sng" dirty="0">
              <a:solidFill>
                <a:srgbClr val="167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83162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826D96-9BF5-8AD3-1F3C-E84C3DCADE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0BE6F14-FF48-0F4F-A8AA-2E3F25371E4A}" type="slidenum">
              <a:rPr lang="en-US" smtClean="0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07C6BE65-36AB-9679-B485-0482CDDA02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7" y="219457"/>
            <a:ext cx="10175766" cy="394374"/>
          </a:xfrm>
        </p:spPr>
        <p:txBody>
          <a:bodyPr/>
          <a:lstStyle/>
          <a:p>
            <a:r>
              <a:rPr lang="en-CA" b="1" dirty="0">
                <a:latin typeface="+mj-lt"/>
              </a:rPr>
              <a:t>How does it work?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627B9C4-1846-455F-FE9B-D6EBC7D5E87B}"/>
              </a:ext>
            </a:extLst>
          </p:cNvPr>
          <p:cNvSpPr txBox="1"/>
          <p:nvPr/>
        </p:nvSpPr>
        <p:spPr>
          <a:xfrm>
            <a:off x="962074" y="2507966"/>
            <a:ext cx="4617632" cy="16927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CA" sz="13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"id"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CA" sz="13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"query3"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CA" sz="13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"type"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CA" sz="13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CA" sz="13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sql</a:t>
            </a:r>
            <a:r>
              <a:rPr lang="en-CA" sz="13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CA" sz="13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CA" sz="1300" b="0" dirty="0" err="1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sql</a:t>
            </a:r>
            <a:r>
              <a:rPr lang="en-CA" sz="13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CA" sz="13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"SELECT DEPTNO FROM SAMPLE.DEPARTMENT WHERE DEPTNO = 'A00'"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CA" sz="13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"terse"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CA" sz="13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CA" sz="13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"rows"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CA" sz="13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</a:t>
            </a:r>
            <a:endParaRPr lang="en-CA" sz="13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46C98595-2C4C-7429-99D3-2800EFDEA2C9}"/>
              </a:ext>
            </a:extLst>
          </p:cNvPr>
          <p:cNvSpPr txBox="1"/>
          <p:nvPr/>
        </p:nvSpPr>
        <p:spPr>
          <a:xfrm>
            <a:off x="0" y="640362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800" u="sng" dirty="0">
                <a:solidFill>
                  <a:srgbClr val="1670FF"/>
                </a:solidFill>
                <a:latin typeface="+mj-lt"/>
              </a:rPr>
              <a:t>Query the Database</a:t>
            </a:r>
            <a:endParaRPr lang="en-CA" u="sng" dirty="0">
              <a:solidFill>
                <a:srgbClr val="1670FF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61761F-E608-51A0-D063-0901E019B595}"/>
              </a:ext>
            </a:extLst>
          </p:cNvPr>
          <p:cNvSpPr txBox="1"/>
          <p:nvPr/>
        </p:nvSpPr>
        <p:spPr>
          <a:xfrm>
            <a:off x="6774350" y="1363448"/>
            <a:ext cx="4739300" cy="52937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CA" sz="13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"id"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CA" sz="13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"query3"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CA" sz="13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CA" sz="1300" b="0" dirty="0" err="1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has_results</a:t>
            </a:r>
            <a:r>
              <a:rPr lang="en-CA" sz="13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CA" sz="13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CA" sz="13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CA" sz="1300" b="0" dirty="0" err="1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update_count</a:t>
            </a:r>
            <a:r>
              <a:rPr lang="en-CA" sz="13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CA" sz="13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-1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CA" sz="13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"metadata"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{</a:t>
            </a:r>
          </a:p>
          <a:p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CA" sz="13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CA" sz="1300" b="0" dirty="0" err="1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column_count</a:t>
            </a:r>
            <a:r>
              <a:rPr lang="en-CA" sz="13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CA" sz="13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CA" sz="13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"job"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CA" sz="13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"112480/QUSER/QZDASOINIT"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CA" sz="13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"columns"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[</a:t>
            </a:r>
          </a:p>
          <a:p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{</a:t>
            </a:r>
          </a:p>
          <a:p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CA" sz="13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"name"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CA" sz="13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"DEPTNO"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CA" sz="13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"type"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CA" sz="13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"CHAR"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CA" sz="13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CA" sz="1300" b="0" dirty="0" err="1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display_size</a:t>
            </a:r>
            <a:r>
              <a:rPr lang="en-CA" sz="13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CA" sz="13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CA" sz="13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"label"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CA" sz="13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"DEPTNO"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CA" sz="13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"precision"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CA" sz="13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CA" sz="13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"scale"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CA" sz="13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endParaRPr lang="en-CA" sz="13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}</a:t>
            </a:r>
          </a:p>
          <a:p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]</a:t>
            </a:r>
          </a:p>
          <a:p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},</a:t>
            </a:r>
          </a:p>
          <a:p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CA" sz="13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"data"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[</a:t>
            </a:r>
          </a:p>
          <a:p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{</a:t>
            </a:r>
          </a:p>
          <a:p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CA" sz="13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"DEPTNO"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CA" sz="13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"A00"</a:t>
            </a:r>
            <a:endParaRPr lang="en-CA" sz="13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],</a:t>
            </a:r>
          </a:p>
          <a:p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CA" sz="13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CA" sz="1300" b="0" dirty="0" err="1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is_done</a:t>
            </a:r>
            <a:r>
              <a:rPr lang="en-CA" sz="13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CA" sz="13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CA" sz="13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"success"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CA" sz="13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endParaRPr lang="en-CA" sz="13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F891F92-D64C-17E6-7450-5A2E88C7BAA3}"/>
              </a:ext>
            </a:extLst>
          </p:cNvPr>
          <p:cNvCxnSpPr>
            <a:cxnSpLocks/>
          </p:cNvCxnSpPr>
          <p:nvPr/>
        </p:nvCxnSpPr>
        <p:spPr>
          <a:xfrm flipH="1">
            <a:off x="6095999" y="1110340"/>
            <a:ext cx="1" cy="5433199"/>
          </a:xfrm>
          <a:prstGeom prst="line">
            <a:avLst/>
          </a:prstGeom>
          <a:ln>
            <a:solidFill>
              <a:srgbClr val="167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7EAF17C-8CED-8EB3-E2B3-7607B4291A75}"/>
              </a:ext>
            </a:extLst>
          </p:cNvPr>
          <p:cNvSpPr txBox="1"/>
          <p:nvPr/>
        </p:nvSpPr>
        <p:spPr>
          <a:xfrm>
            <a:off x="1" y="1026361"/>
            <a:ext cx="60959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800" u="sng" dirty="0">
                <a:latin typeface="+mj-lt"/>
              </a:rPr>
              <a:t>Request</a:t>
            </a:r>
            <a:endParaRPr lang="en-CA" u="sng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F1331E-A22A-05B1-F837-A9A7B776A852}"/>
              </a:ext>
            </a:extLst>
          </p:cNvPr>
          <p:cNvSpPr txBox="1"/>
          <p:nvPr/>
        </p:nvSpPr>
        <p:spPr>
          <a:xfrm>
            <a:off x="6096002" y="1026361"/>
            <a:ext cx="60959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800" u="sng" dirty="0">
                <a:latin typeface="+mj-lt"/>
              </a:rPr>
              <a:t>Response</a:t>
            </a:r>
            <a:endParaRPr lang="en-CA" u="sng" dirty="0"/>
          </a:p>
        </p:txBody>
      </p:sp>
    </p:spTree>
    <p:extLst>
      <p:ext uri="{BB962C8B-B14F-4D97-AF65-F5344CB8AC3E}">
        <p14:creationId xmlns:p14="http://schemas.microsoft.com/office/powerpoint/2010/main" val="29620079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826D96-9BF5-8AD3-1F3C-E84C3DCADE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0BE6F14-FF48-0F4F-A8AA-2E3F25371E4A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473EF0-35F2-353E-ABAD-8D55AA0930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2275" y="390525"/>
            <a:ext cx="6267450" cy="6076950"/>
          </a:xfrm>
          <a:prstGeom prst="rect">
            <a:avLst/>
          </a:prstGeom>
        </p:spPr>
      </p:pic>
      <p:sp>
        <p:nvSpPr>
          <p:cNvPr id="8" name="Title 4">
            <a:extLst>
              <a:ext uri="{FF2B5EF4-FFF2-40B4-BE49-F238E27FC236}">
                <a16:creationId xmlns:a16="http://schemas.microsoft.com/office/drawing/2014/main" id="{CD23F636-6F08-7799-B4DC-BC1A4D95F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7" y="219457"/>
            <a:ext cx="10175766" cy="394374"/>
          </a:xfrm>
        </p:spPr>
        <p:txBody>
          <a:bodyPr/>
          <a:lstStyle/>
          <a:p>
            <a:r>
              <a:rPr lang="en-CA" b="1" dirty="0">
                <a:latin typeface="+mj-lt"/>
              </a:rPr>
              <a:t>Core Tenets</a:t>
            </a:r>
          </a:p>
        </p:txBody>
      </p:sp>
    </p:spTree>
    <p:extLst>
      <p:ext uri="{BB962C8B-B14F-4D97-AF65-F5344CB8AC3E}">
        <p14:creationId xmlns:p14="http://schemas.microsoft.com/office/powerpoint/2010/main" val="22689570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7C61A5D-EB8F-8EB4-5356-C7AA1C71DD7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7A4CE7F-6C88-6934-A62E-696C65D549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0897" y="1566476"/>
            <a:ext cx="11510201" cy="3410062"/>
          </a:xfr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3161C106-5188-1E53-4334-8901DB46CD28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latin typeface="+mj-lt"/>
              </a:rPr>
              <a:t>The biggest benefit of Mapepire.... Portability!!</a:t>
            </a:r>
          </a:p>
        </p:txBody>
      </p:sp>
    </p:spTree>
    <p:extLst>
      <p:ext uri="{BB962C8B-B14F-4D97-AF65-F5344CB8AC3E}">
        <p14:creationId xmlns:p14="http://schemas.microsoft.com/office/powerpoint/2010/main" val="3560116424"/>
      </p:ext>
    </p:extLst>
  </p:cSld>
  <p:clrMapOvr>
    <a:masterClrMapping/>
  </p:clrMapOvr>
</p:sld>
</file>

<file path=ppt/theme/theme1.xml><?xml version="1.0" encoding="utf-8"?>
<a:theme xmlns:a="http://schemas.openxmlformats.org/drawingml/2006/main" name="2021 Layouts">
  <a:themeElements>
    <a:clrScheme name="IBM Master Presentation 20170523 1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0064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2020 Template" id="{944F3D93-08F7-2645-AE1A-0F73B8EAB8BC}" vid="{95C3C7E3-996D-EC48-94CF-D6CBFFDFE1C1}"/>
    </a:ext>
  </a:extLst>
</a:theme>
</file>

<file path=ppt/theme/theme2.xml><?xml version="1.0" encoding="utf-8"?>
<a:theme xmlns:a="http://schemas.openxmlformats.org/drawingml/2006/main" name="1_Retrospect">
  <a:themeElements>
    <a:clrScheme name="Custom 3">
      <a:dk1>
        <a:srgbClr val="000000"/>
      </a:dk1>
      <a:lt1>
        <a:sysClr val="window" lastClr="FFFFFF"/>
      </a:lt1>
      <a:dk2>
        <a:srgbClr val="475760"/>
      </a:dk2>
      <a:lt2>
        <a:srgbClr val="D1D1D1"/>
      </a:lt2>
      <a:accent1>
        <a:srgbClr val="E12A3E"/>
      </a:accent1>
      <a:accent2>
        <a:srgbClr val="009CB2"/>
      </a:accent2>
      <a:accent3>
        <a:srgbClr val="E12A3E"/>
      </a:accent3>
      <a:accent4>
        <a:srgbClr val="009CB2"/>
      </a:accent4>
      <a:accent5>
        <a:srgbClr val="475760"/>
      </a:accent5>
      <a:accent6>
        <a:srgbClr val="D1D1D1"/>
      </a:accent6>
      <a:hlink>
        <a:srgbClr val="009CB2"/>
      </a:hlink>
      <a:folHlink>
        <a:srgbClr val="E12A3E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B23D573D-CB81-4D93-84F5-3F332E505160}" vid="{3F0FCCF4-F862-42D5-B82E-E18053DEB209}"/>
    </a:ext>
  </a:extLst>
</a:theme>
</file>

<file path=ppt/theme/theme3.xml><?xml version="1.0" encoding="utf-8"?>
<a:theme xmlns:a="http://schemas.openxmlformats.org/drawingml/2006/main" name="Retrospect">
  <a:themeElements>
    <a:clrScheme name="Custom 3">
      <a:dk1>
        <a:srgbClr val="000000"/>
      </a:dk1>
      <a:lt1>
        <a:sysClr val="window" lastClr="FFFFFF"/>
      </a:lt1>
      <a:dk2>
        <a:srgbClr val="475760"/>
      </a:dk2>
      <a:lt2>
        <a:srgbClr val="D1D1D1"/>
      </a:lt2>
      <a:accent1>
        <a:srgbClr val="E12A3E"/>
      </a:accent1>
      <a:accent2>
        <a:srgbClr val="009CB2"/>
      </a:accent2>
      <a:accent3>
        <a:srgbClr val="E12A3E"/>
      </a:accent3>
      <a:accent4>
        <a:srgbClr val="009CB2"/>
      </a:accent4>
      <a:accent5>
        <a:srgbClr val="475760"/>
      </a:accent5>
      <a:accent6>
        <a:srgbClr val="D1D1D1"/>
      </a:accent6>
      <a:hlink>
        <a:srgbClr val="009CB2"/>
      </a:hlink>
      <a:folHlink>
        <a:srgbClr val="E12A3E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B23D573D-CB81-4D93-84F5-3F332E505160}" vid="{3F0FCCF4-F862-42D5-B82E-E18053DEB209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1_New IBM template</Template>
  <TotalTime>4852</TotalTime>
  <Words>2340</Words>
  <Application>Microsoft Office PowerPoint</Application>
  <PresentationFormat>Widescreen</PresentationFormat>
  <Paragraphs>430</Paragraphs>
  <Slides>54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54</vt:i4>
      </vt:variant>
    </vt:vector>
  </HeadingPairs>
  <TitlesOfParts>
    <vt:vector size="65" baseType="lpstr">
      <vt:lpstr>.AppleSystemUIFont</vt:lpstr>
      <vt:lpstr>Aptos</vt:lpstr>
      <vt:lpstr>Arial</vt:lpstr>
      <vt:lpstr>Calibri</vt:lpstr>
      <vt:lpstr>Century Gothic</vt:lpstr>
      <vt:lpstr>Consolas</vt:lpstr>
      <vt:lpstr>IBM Plex Sans</vt:lpstr>
      <vt:lpstr>Wingdings</vt:lpstr>
      <vt:lpstr>2021 Layouts</vt:lpstr>
      <vt:lpstr>1_Retrospect</vt:lpstr>
      <vt:lpstr>Retrospect</vt:lpstr>
      <vt:lpstr>Forget ODBC! Here’s a New Db2 Connector</vt:lpstr>
      <vt:lpstr>Agenda</vt:lpstr>
      <vt:lpstr>What is Mapepire?</vt:lpstr>
      <vt:lpstr>Mapepire Origin Story…</vt:lpstr>
      <vt:lpstr>Mapepire Components</vt:lpstr>
      <vt:lpstr>How does it work?</vt:lpstr>
      <vt:lpstr>How does it work?</vt:lpstr>
      <vt:lpstr>Core Tenets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to get started with Mapepire?</vt:lpstr>
      <vt:lpstr>Launch the Mapepire server</vt:lpstr>
      <vt:lpstr>Now it’s time to write some queries!</vt:lpstr>
      <vt:lpstr>Connecting to the database</vt:lpstr>
      <vt:lpstr>Get the server certificate</vt:lpstr>
      <vt:lpstr>Executing a query</vt:lpstr>
      <vt:lpstr>Executing a procedure</vt:lpstr>
      <vt:lpstr>Executing a CL command</vt:lpstr>
      <vt:lpstr>Executing a prepared statement</vt:lpstr>
      <vt:lpstr>Explain an SQL statement</vt:lpstr>
      <vt:lpstr>Executing a batch of statements</vt:lpstr>
      <vt:lpstr>Executing statements using a pool</vt:lpstr>
      <vt:lpstr>Retrieve the SQL Job that is running the query</vt:lpstr>
      <vt:lpstr>Retrieve the status for the SQL job </vt:lpstr>
      <vt:lpstr>Retrieve the state of the query</vt:lpstr>
      <vt:lpstr>Retrieve the count of pending transactions</vt:lpstr>
      <vt:lpstr>Retrieve the number of ongoing requests for a job</vt:lpstr>
      <vt:lpstr>Retrieve the trace file path </vt:lpstr>
      <vt:lpstr>Set the backend log level</vt:lpstr>
      <vt:lpstr>Retrieve the server trace data</vt:lpstr>
      <vt:lpstr>Retrieve the Mapepire server version</vt:lpstr>
      <vt:lpstr>PowerPoint Presentation</vt:lpstr>
      <vt:lpstr>PowerPoint Presentation</vt:lpstr>
      <vt:lpstr>PowerPoint Presentation</vt:lpstr>
      <vt:lpstr>Demo</vt:lpstr>
      <vt:lpstr>Any Questions?</vt:lpstr>
      <vt:lpstr>Important Links</vt:lpstr>
      <vt:lpstr>For More Information</vt:lpstr>
      <vt:lpstr>Forget ODBC! Here’s a New Db2 Connector - Jonathan Zak and Sanjula Ganepola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</dc:title>
  <dc:creator>Alison Butterill</dc:creator>
  <cp:lastModifiedBy>Sanjula Ganepola</cp:lastModifiedBy>
  <cp:revision>614</cp:revision>
  <dcterms:created xsi:type="dcterms:W3CDTF">2021-01-11T03:24:53Z</dcterms:created>
  <dcterms:modified xsi:type="dcterms:W3CDTF">2024-11-01T21:13:57Z</dcterms:modified>
</cp:coreProperties>
</file>